
<file path=[Content_Types].xml><?xml version="1.0" encoding="utf-8"?>
<Types xmlns="http://schemas.openxmlformats.org/package/2006/content-types">
  <Default Extension="jpg" ContentType="image/jpeg"/>
  <Default Extension="wmf" ContentType="image/x-wmf"/>
  <Default Extension="png" ContentType="image/png"/>
  <Default Extension="xml" ContentType="application/xml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viewProps.xml" ContentType="application/vnd.openxmlformats-officedocument.presentationml.viewProp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12192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681A3FF6-FBDF-E63D-B612-D5E869F711B0}">
  <a:tblStyle styleId="{681A3FF6-FBDF-E63D-B612-D5E869F711B0}" styleName="Medium Style 2 - Accent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presProps" Target="presProps.xml" /><Relationship Id="rId10" Type="http://schemas.openxmlformats.org/officeDocument/2006/relationships/tableStyles" Target="tableStyles.xml" /><Relationship Id="rId11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type="title" userDrawn="1">
  <p:cSld name="Title Slide">
    <p:bg>
      <p:bgPr shadeToTitle="0">
        <a:blipFill>
          <a:blip r:embed="rId2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1" hidden="0"/>
          <p:cNvSpPr/>
          <p:nvPr isPhoto="0" userDrawn="1"/>
        </p:nvSpPr>
        <p:spPr bwMode="auto">
          <a:xfrm>
            <a:off x="2174709" y="1340767"/>
            <a:ext cx="7953738" cy="3744415"/>
          </a:xfrm>
          <a:prstGeom prst="rect">
            <a:avLst/>
          </a:prstGeom>
          <a:noFill/>
          <a:ln w="22225">
            <a:solidFill>
              <a:schemeClr val="bg1">
                <a:alpha val="84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3" hidden="0"/>
          <p:cNvSpPr/>
          <p:nvPr isPhoto="0" userDrawn="1"/>
        </p:nvSpPr>
        <p:spPr bwMode="auto">
          <a:xfrm>
            <a:off x="2351583" y="1484784"/>
            <a:ext cx="7584842" cy="3456383"/>
          </a:xfrm>
          <a:prstGeom prst="rect">
            <a:avLst/>
          </a:prstGeom>
          <a:solidFill>
            <a:schemeClr val="bg1">
              <a:alpha val="81000"/>
            </a:schemeClr>
          </a:solidFill>
          <a:ln w="22225">
            <a:solidFill>
              <a:schemeClr val="bg1">
                <a:alpha val="84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Title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>
            <a:off x="2831637" y="2132855"/>
            <a:ext cx="6624735" cy="1080119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defRPr sz="4000">
                <a:solidFill>
                  <a:schemeClr val="accent3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Subtitle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>
            <a:off x="2831637" y="3284983"/>
            <a:ext cx="6624735" cy="122413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3">
                    <a:lumMod val="50000"/>
                  </a:schemeClr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" name="Прямоугольник 12" hidden="0"/>
          <p:cNvSpPr/>
          <p:nvPr isPhoto="0" userDrawn="1"/>
        </p:nvSpPr>
        <p:spPr bwMode="auto">
          <a:xfrm>
            <a:off x="1967542" y="1188367"/>
            <a:ext cx="8352927" cy="4049215"/>
          </a:xfrm>
          <a:prstGeom prst="rect">
            <a:avLst/>
          </a:prstGeom>
          <a:noFill/>
          <a:ln w="22225">
            <a:solidFill>
              <a:schemeClr val="bg1">
                <a:alpha val="84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" userDrawn="1">
  <p:cSld name="Title and Conten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/>
              <a:buChar char="•"/>
              <a:defRPr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Section Header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3" hidden="0"/>
          <p:cNvSpPr>
            <a:spLocks noGrp="1"/>
          </p:cNvSpPr>
          <p:nvPr isPhoto="0" userDrawn="0">
            <p:ph sz="half" idx="2" hasCustomPrompt="1"/>
          </p:nvPr>
        </p:nvSpPr>
        <p:spPr bwMode="auto">
          <a:xfrm>
            <a:off x="6197599" y="1600201"/>
            <a:ext cx="5384799" cy="4525962"/>
          </a:xfrm>
        </p:spPr>
        <p:txBody>
          <a:bodyPr/>
          <a:lstStyle>
            <a:lvl1pPr marL="85725" indent="0">
              <a:defRPr sz="2400"/>
            </a:lvl1pPr>
            <a:lvl2pPr marL="85725" indent="0">
              <a:defRPr sz="1600"/>
            </a:lvl2pPr>
            <a:lvl3pPr marL="85725" indent="0">
              <a:defRPr sz="1600"/>
            </a:lvl3pPr>
            <a:lvl4pPr marL="85725" indent="0">
              <a:defRPr sz="1600"/>
            </a:lvl4pPr>
            <a:lvl5pPr marL="85725" indent="0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 </a:t>
            </a: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8" hidden="0"/>
          <p:cNvSpPr>
            <a:spLocks noGrp="1"/>
          </p:cNvSpPr>
          <p:nvPr isPhoto="0" userDrawn="0">
            <p:ph sz="quarter" idx="13" hasCustomPrompt="1"/>
          </p:nvPr>
        </p:nvSpPr>
        <p:spPr bwMode="auto">
          <a:xfrm>
            <a:off x="487679" y="1600200"/>
            <a:ext cx="5388863" cy="4526279"/>
          </a:xfrm>
        </p:spPr>
        <p:txBody>
          <a:bodyPr/>
          <a:lstStyle>
            <a:lvl1pPr marL="0" indent="0" algn="l">
              <a:defRPr/>
            </a:lvl1pPr>
            <a:lvl2pPr marL="0" indent="0" algn="l">
              <a:defRPr/>
            </a:lvl2pPr>
            <a:lvl3pPr marL="0" indent="0" algn="l">
              <a:defRPr/>
            </a:lvl3pPr>
            <a:lvl4pPr marL="0" indent="0" algn="l">
              <a:defRPr/>
            </a:lvl4pPr>
            <a:lvl5pPr marL="0" indent="0" algn="l">
              <a:defRPr/>
            </a:lvl5pPr>
          </a:lstStyle>
          <a:p>
            <a:pPr lvl="0">
              <a:defRPr/>
            </a:pPr>
            <a:r>
              <a:rPr lang="en-US"/>
              <a:t> </a:t>
            </a:r>
            <a:r>
              <a:rPr lang="ru-RU"/>
              <a:t>Образец текста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Comparis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Text Placeholder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526356" y="1441375"/>
            <a:ext cx="5386917" cy="653007"/>
          </a:xfrm>
        </p:spPr>
        <p:txBody>
          <a:bodyPr anchor="b">
            <a:noAutofit/>
          </a:bodyPr>
          <a:lstStyle>
            <a:lvl1pPr marL="0" indent="0" algn="l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Text Placeholder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6114357" y="1448779"/>
            <a:ext cx="5502257" cy="645603"/>
          </a:xfrm>
        </p:spPr>
        <p:txBody>
          <a:bodyPr anchor="b">
            <a:noAutofit/>
          </a:bodyPr>
          <a:lstStyle>
            <a:lvl1pPr marL="0" indent="0" algn="l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Content Placeholder 12" hidden="0"/>
          <p:cNvSpPr>
            <a:spLocks noGrp="1"/>
          </p:cNvSpPr>
          <p:nvPr isPhoto="0" userDrawn="0">
            <p:ph sz="quarter" idx="14" hasCustomPrompt="0"/>
          </p:nvPr>
        </p:nvSpPr>
        <p:spPr bwMode="auto">
          <a:xfrm>
            <a:off x="6156007" y="2276865"/>
            <a:ext cx="5462969" cy="384917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Content Placeholder 12" hidden="0"/>
          <p:cNvSpPr>
            <a:spLocks noGrp="1"/>
          </p:cNvSpPr>
          <p:nvPr isPhoto="0" userDrawn="0">
            <p:ph sz="quarter" idx="15" hasCustomPrompt="0"/>
          </p:nvPr>
        </p:nvSpPr>
        <p:spPr bwMode="auto">
          <a:xfrm>
            <a:off x="515381" y="2258870"/>
            <a:ext cx="5462969" cy="384917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Only" userDrawn="1">
  <p:cSld name="Title Only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blank" userDrawn="1">
  <p:cSld name="Blank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picTx" userDrawn="1">
  <p:cSld name="Picture with Capti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Picture Placeholder 2" hidden="0"/>
          <p:cNvSpPr>
            <a:spLocks noGrp="1"/>
          </p:cNvSpPr>
          <p:nvPr isPhoto="0" userDrawn="0">
            <p:ph type="pic" idx="1" hasCustomPrompt="0"/>
          </p:nvPr>
        </p:nvSpPr>
        <p:spPr bwMode="auto">
          <a:xfrm>
            <a:off x="2740803" y="1412777"/>
            <a:ext cx="6747105" cy="3795246"/>
          </a:xfrm>
          <a:prstGeom prst="rect">
            <a:avLst/>
          </a:prstGeom>
          <a:blipFill>
            <a:blip r:embed="rId2">
              <a:alphaModFix amt="36000"/>
            </a:blip>
            <a:stretch/>
          </a:blipFill>
          <a:ln w="76200">
            <a:solidFill>
              <a:schemeClr val="bg1"/>
            </a:solidFill>
          </a:ln>
          <a:effectLst>
            <a:outerShdw blurRad="88900" dist="50800" dir="5400000" rotWithShape="0" algn="ctr">
              <a:srgbClr val="000000">
                <a:alpha val="25000"/>
              </a:srgbClr>
            </a:outerShdw>
          </a:effectLst>
        </p:spPr>
        <p:txBody>
          <a:bodyPr anchor="ctr" anchorCtr="1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5" name="Text Placeholder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2239434" y="5373215"/>
            <a:ext cx="7615765" cy="970433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cxnSp>
        <p:nvCxnSpPr>
          <p:cNvPr id="6" name="Straight Connector 9" hidden="0"/>
          <p:cNvCxnSpPr>
            <a:cxnSpLocks/>
          </p:cNvCxnSpPr>
          <p:nvPr isPhoto="0" userDrawn="1"/>
        </p:nvCxnSpPr>
        <p:spPr bwMode="auto">
          <a:xfrm>
            <a:off x="18355" y="943135"/>
            <a:ext cx="12191999" cy="1587"/>
          </a:xfrm>
          <a:prstGeom prst="line">
            <a:avLst/>
          </a:prstGeom>
          <a:ln w="15875" cmpd="tri">
            <a:solidFill>
              <a:schemeClr val="tx1"/>
            </a:solidFill>
            <a:prstDash val="sysDot"/>
            <a:headEnd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9" hidden="0"/>
          <p:cNvCxnSpPr>
            <a:cxnSpLocks/>
          </p:cNvCxnSpPr>
          <p:nvPr isPhoto="0" userDrawn="1"/>
        </p:nvCxnSpPr>
        <p:spPr bwMode="auto">
          <a:xfrm>
            <a:off x="18355" y="979139"/>
            <a:ext cx="12191999" cy="1587"/>
          </a:xfrm>
          <a:prstGeom prst="line">
            <a:avLst/>
          </a:prstGeom>
          <a:ln w="15875" cmpd="tri">
            <a:solidFill>
              <a:schemeClr val="tx1"/>
            </a:solidFill>
            <a:prstDash val="sysDot"/>
            <a:headEnd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09599" y="188640"/>
            <a:ext cx="10972800" cy="86409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9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9">
            <a:lum/>
          </a:blip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Placeholder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09599" y="188640"/>
            <a:ext cx="10972800" cy="8640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Text Placeholder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609599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Slide Number Placeholder 7" hidden="0"/>
          <p:cNvSpPr>
            <a:spLocks noGrp="1"/>
          </p:cNvSpPr>
          <p:nvPr isPhoto="0" userDrawn="0">
            <p:ph type="sldNum" sz="quarter" idx="4" hasCustomPrompt="0"/>
          </p:nvPr>
        </p:nvSpPr>
        <p:spPr bwMode="auto">
          <a:xfrm>
            <a:off x="5721350" y="6381327"/>
            <a:ext cx="749299" cy="365125"/>
          </a:xfrm>
          <a:prstGeom prst="rect">
            <a:avLst/>
          </a:prstGeom>
          <a:solidFill>
            <a:schemeClr val="bg1">
              <a:alpha val="71000"/>
            </a:schemeClr>
          </a:solidFill>
          <a:ln w="15875">
            <a:solidFill>
              <a:schemeClr val="bg1"/>
            </a:solidFill>
            <a:prstDash val="sysDot"/>
          </a:ln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80496BFC-E45A-4F33-972F-90F8D3DF9619}" type="slidenum">
              <a:rPr lang="ru-RU"/>
              <a:t/>
            </a:fld>
            <a:endParaRPr lang="ru-RU"/>
          </a:p>
        </p:txBody>
      </p:sp>
      <p:cxnSp>
        <p:nvCxnSpPr>
          <p:cNvPr id="7" name="Straight Connector 9" hidden="0"/>
          <p:cNvCxnSpPr>
            <a:cxnSpLocks/>
          </p:cNvCxnSpPr>
          <p:nvPr isPhoto="0" userDrawn="0"/>
        </p:nvCxnSpPr>
        <p:spPr bwMode="auto">
          <a:xfrm>
            <a:off x="0" y="1196751"/>
            <a:ext cx="12191999" cy="1587"/>
          </a:xfrm>
          <a:prstGeom prst="line">
            <a:avLst/>
          </a:prstGeom>
          <a:ln w="15875" cmpd="tri">
            <a:solidFill>
              <a:schemeClr val="bg1"/>
            </a:solidFill>
            <a:prstDash val="sysDot"/>
            <a:headEnd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defTabSz="914400">
        <a:lnSpc>
          <a:spcPts val="5799"/>
        </a:lnSpc>
        <a:spcBef>
          <a:spcPts val="0"/>
        </a:spcBef>
        <a:buNone/>
        <a:defRPr sz="40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61949" indent="-361949" algn="l" defTabSz="914400">
        <a:spcBef>
          <a:spcPts val="0"/>
        </a:spcBef>
        <a:buFont typeface="Arial"/>
        <a:buChar char="•"/>
        <a:defRPr sz="2400">
          <a:solidFill>
            <a:schemeClr val="bg2">
              <a:lumMod val="75000"/>
            </a:schemeClr>
          </a:solidFill>
          <a:latin typeface="+mj-lt"/>
          <a:ea typeface="+mn-ea"/>
          <a:cs typeface="+mn-cs"/>
        </a:defRPr>
      </a:lvl1pPr>
      <a:lvl2pPr marL="895349" indent="-361949" algn="l" defTabSz="914400">
        <a:spcBef>
          <a:spcPts val="0"/>
        </a:spcBef>
        <a:buFont typeface="Courier New"/>
        <a:buChar char="o"/>
        <a:defRPr sz="1600">
          <a:solidFill>
            <a:schemeClr val="bg2">
              <a:lumMod val="75000"/>
            </a:schemeClr>
          </a:solidFill>
          <a:latin typeface="+mj-lt"/>
          <a:ea typeface="+mn-ea"/>
          <a:cs typeface="+mn-cs"/>
        </a:defRPr>
      </a:lvl2pPr>
      <a:lvl3pPr marL="1162049" indent="-361949" algn="l" defTabSz="914400">
        <a:spcBef>
          <a:spcPts val="0"/>
        </a:spcBef>
        <a:buFont typeface="Arial"/>
        <a:buChar char="•"/>
        <a:defRPr sz="1600">
          <a:solidFill>
            <a:schemeClr val="bg2">
              <a:lumMod val="75000"/>
            </a:schemeClr>
          </a:solidFill>
          <a:latin typeface="+mj-lt"/>
          <a:ea typeface="+mn-ea"/>
          <a:cs typeface="+mn-cs"/>
        </a:defRPr>
      </a:lvl3pPr>
      <a:lvl4pPr marL="1438274" indent="-361949" algn="l" defTabSz="914400">
        <a:spcBef>
          <a:spcPts val="0"/>
        </a:spcBef>
        <a:buFont typeface="Courier New"/>
        <a:buChar char="o"/>
        <a:defRPr sz="1600">
          <a:solidFill>
            <a:schemeClr val="bg2">
              <a:lumMod val="75000"/>
            </a:schemeClr>
          </a:solidFill>
          <a:latin typeface="+mj-lt"/>
          <a:ea typeface="+mn-ea"/>
          <a:cs typeface="+mn-cs"/>
        </a:defRPr>
      </a:lvl4pPr>
      <a:lvl5pPr marL="1790699" indent="-361949" algn="l" defTabSz="914400">
        <a:spcBef>
          <a:spcPts val="0"/>
        </a:spcBef>
        <a:buFont typeface="Arial"/>
        <a:buChar char="•"/>
        <a:defRPr sz="1600">
          <a:solidFill>
            <a:schemeClr val="bg2">
              <a:lumMod val="75000"/>
            </a:schemeClr>
          </a:solidFill>
          <a:latin typeface="+mj-lt"/>
          <a:ea typeface="+mn-ea"/>
          <a:cs typeface="+mn-cs"/>
        </a:defRPr>
      </a:lvl5pPr>
      <a:lvl6pPr marL="2514599" indent="-228600" algn="l" defTabSz="914400">
        <a:spcBef>
          <a:spcPts val="0"/>
        </a:spcBef>
        <a:buFont typeface="Courier New"/>
        <a:buChar char="o"/>
        <a:defRPr sz="16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16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Courier New"/>
        <a:buChar char="o"/>
        <a:defRPr sz="16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16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jpg"/><Relationship Id="rId4" Type="http://schemas.openxmlformats.org/officeDocument/2006/relationships/image" Target="../media/image9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jpg"/><Relationship Id="rId4" Type="http://schemas.openxmlformats.org/officeDocument/2006/relationships/image" Target="../media/image12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jpg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6" Type="http://schemas.openxmlformats.org/officeDocument/2006/relationships/image" Target="../media/image17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tile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 flipH="0" flipV="0">
            <a:off x="2831637" y="1824279"/>
            <a:ext cx="6624735" cy="904067"/>
          </a:xfrm>
        </p:spPr>
        <p:txBody>
          <a:bodyPr/>
          <a:lstStyle/>
          <a:p>
            <a:pPr>
              <a:defRPr/>
            </a:pPr>
            <a:r>
              <a:rPr lang="ru-RU"/>
              <a:t>"Экология-Дело Каждого"</a:t>
            </a:r>
            <a:endParaRPr lang="ru-RU"/>
          </a:p>
        </p:txBody>
      </p:sp>
      <p:sp>
        <p:nvSpPr>
          <p:cNvPr id="5" name="Subtitle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 flipH="0" flipV="0">
            <a:off x="2831637" y="2728347"/>
            <a:ext cx="6624735" cy="1452965"/>
          </a:xfrm>
        </p:spPr>
        <p:txBody>
          <a:bodyPr/>
          <a:lstStyle/>
          <a:p>
            <a:pPr>
              <a:defRPr/>
            </a:pPr>
            <a:endParaRPr lang="ru-RU"/>
          </a:p>
          <a:p>
            <a:pPr>
              <a:defRPr/>
            </a:pPr>
            <a:r>
              <a:rPr lang="ru-RU"/>
              <a:t>МАОУ "СОШ №9" г.Стерлитамак Республика Башкортостан </a:t>
            </a:r>
            <a:endParaRPr lang="ru-RU"/>
          </a:p>
          <a:p>
            <a:pPr>
              <a:defRPr/>
            </a:pPr>
            <a:r>
              <a:rPr lang="ru-RU"/>
              <a:t>Выполнила: старшая вожатая </a:t>
            </a:r>
            <a:endParaRPr lang="ru-RU"/>
          </a:p>
          <a:p>
            <a:pPr>
              <a:defRPr/>
            </a:pPr>
            <a:r>
              <a:rPr lang="ru-RU"/>
              <a:t>Качайкина Анна Сергеевна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ipe dir="r"/>
      </p:transition>
    </mc:Choice>
    <mc:Fallback>
      <p:transition spd="slow" advClick="1">
        <p:wipe dir="r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tile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" hidden="0"/>
          <p:cNvSpPr/>
          <p:nvPr isPhoto="0" userDrawn="0"/>
        </p:nvSpPr>
        <p:spPr bwMode="auto">
          <a:xfrm flipH="1" flipV="0">
            <a:off x="1793643" y="484321"/>
            <a:ext cx="9331270" cy="2098728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upright="0" compatLnSpc="1">
            <a:prstTxWarp prst="textNoShape"/>
            <a:noAutofit/>
          </a:bodyPr>
          <a:p>
            <a:pPr algn="ctr">
              <a:defRPr/>
            </a:pPr>
            <a:r>
              <a:rPr sz="3600" b="1">
                <a:ln w="1270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/>
                </a:solidFill>
              </a:rPr>
              <a:t>Команда РДШ приняли участие во Всероссийском  педагогическом конкурсе "Экология-Дело Каждого</a:t>
            </a:r>
            <a:endParaRPr sz="3600" b="1">
              <a:ln w="12700">
                <a:solidFill>
                  <a:schemeClr val="accent4">
                    <a:lumMod val="75000"/>
                  </a:schemeClr>
                </a:solidFill>
              </a:ln>
              <a:solidFill>
                <a:schemeClr val="accent4"/>
              </a:solidFill>
            </a:endParaRPr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292245" y="2421608"/>
            <a:ext cx="6425338" cy="4721297"/>
          </a:xfrm>
          <a:prstGeom prst="rect">
            <a:avLst/>
          </a:prstGeom>
        </p:spPr>
      </p:pic>
      <p:sp>
        <p:nvSpPr>
          <p:cNvPr id="6" name="" hidden="0"/>
          <p:cNvSpPr/>
          <p:nvPr isPhoto="0" userDrawn="0"/>
        </p:nvSpPr>
        <p:spPr bwMode="auto">
          <a:xfrm flipH="0" flipV="0">
            <a:off x="6996281" y="2461879"/>
            <a:ext cx="4988516" cy="3777711"/>
          </a:xfrm>
          <a:prstGeom prst="horizontalScroll">
            <a:avLst>
              <a:gd name="adj" fmla="val 12500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" hidden="0"/>
          <p:cNvSpPr/>
          <p:nvPr isPhoto="0" userDrawn="0"/>
        </p:nvSpPr>
        <p:spPr bwMode="auto">
          <a:xfrm flipH="0" flipV="0">
            <a:off x="7734660" y="3180290"/>
            <a:ext cx="4007976" cy="36579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endParaRPr/>
          </a:p>
        </p:txBody>
      </p:sp>
      <p:sp>
        <p:nvSpPr>
          <p:cNvPr id="8" name="" hidden="0"/>
          <p:cNvSpPr/>
          <p:nvPr isPhoto="0" userDrawn="0"/>
        </p:nvSpPr>
        <p:spPr bwMode="auto">
          <a:xfrm flipH="0" flipV="0">
            <a:off x="7799237" y="3148002"/>
            <a:ext cx="3718715" cy="240546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>
              <a:defRPr/>
            </a:pPr>
            <a:r>
              <a:rPr sz="2200" b="1" i="1"/>
              <a:t>В рамках конкурса на территории МАОУ "СОШ №9" прошел массовый субботник , организованный педагогическим составом, составом РД</a:t>
            </a:r>
            <a:r>
              <a:rPr sz="2200" b="1" i="1"/>
              <a:t>Ш.</a:t>
            </a:r>
            <a:endParaRPr sz="2200" i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pull dir="l"/>
      </p:transition>
    </mc:Choice>
    <mc:Fallback>
      <p:transition spd="slow" advClick="1">
        <p:pull dir="l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prstGeom prst="rect">
            <a:avLst/>
          </a:prstGeom>
          <a:ln w="57150">
            <a:solidFill>
              <a:srgbClr val="3B2006"/>
            </a:solidFill>
            <a:prstDash val="sysDash"/>
          </a:ln>
        </p:spPr>
        <p:txBody>
          <a:bodyPr/>
          <a:lstStyle/>
          <a:p>
            <a:pPr>
              <a:defRPr/>
            </a:pPr>
            <a:r>
              <a:rPr b="1" i="1">
                <a:solidFill>
                  <a:schemeClr val="bg2"/>
                </a:solidFill>
              </a:rPr>
              <a:t>Мы-за чистую планету!</a:t>
            </a:r>
            <a:endParaRPr b="1" i="1">
              <a:solidFill>
                <a:schemeClr val="bg2"/>
              </a:solidFill>
            </a:endParaRPr>
          </a:p>
        </p:txBody>
      </p:sp>
      <p:graphicFrame>
        <p:nvGraphicFramePr>
          <p:cNvPr id="5" name="" hidden="0"/>
          <p:cNvGraphicFramePr>
            <a:graphicFrameLocks xmlns:a="http://schemas.openxmlformats.org/drawingml/2006/main"/>
          </p:cNvGraphicFramePr>
          <p:nvPr isPhoto="0" userDrawn="0"/>
        </p:nvGraphicFramePr>
        <p:xfrm>
          <a:off x="2031999" y="1371600"/>
          <a:ext cx="8127999" cy="269217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{681A3FF6-FBDF-E63D-B612-D5E869F711B0}</a:tableStyleId>
              </a:tblPr>
              <a:tblGrid>
                <a:gridCol w="4063999"/>
                <a:gridCol w="4063999"/>
              </a:tblGrid>
              <a:tr h="365759">
                <a:tc>
                  <a:txBody>
                    <a:bodyPr/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  <a:p>
                      <a:pPr>
                        <a:defRPr/>
                      </a:pPr>
                      <a:endParaRPr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defRPr/>
                      </a:pPr>
                      <a:endParaRPr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17796" y="1201500"/>
            <a:ext cx="6078203" cy="5579008"/>
          </a:xfrm>
          <a:prstGeom prst="rect">
            <a:avLst/>
          </a:prstGeom>
          <a:ln>
            <a:noFill/>
          </a:ln>
        </p:spPr>
      </p:pic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 flipH="0" flipV="0">
            <a:off x="6095999" y="1201500"/>
            <a:ext cx="6142855" cy="556286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cover dir="r"/>
      </p:transition>
    </mc:Choice>
    <mc:Fallback>
      <p:transition spd="slow" advClick="1">
        <p:cover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tile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469830" y="479546"/>
            <a:ext cx="11161001" cy="6817888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/>
              <a:buChar char="•"/>
              <a:defRPr/>
            </a:lvl9pPr>
          </a:lstStyle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Взрослые и дети!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Природу берегите.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 её богатым недрам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Рук жадных не тяните.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Заботою и лаской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Её вы одарите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Она ответит тем же.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Вы только посмотрите: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Кругом поля бескрайние,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родники холодные,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Леса дарами щедрые,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Озёра с гладью водною.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Всё это подарила нам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Матушка-природа.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Так будем же её беречь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 часом час,</a:t>
            </a:r>
            <a:endParaRPr sz="2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год за годом.</a:t>
            </a:r>
            <a:br>
              <a:rPr sz="12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endParaRPr sz="12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3865965" y="71415"/>
            <a:ext cx="5652067" cy="4239050"/>
          </a:xfrm>
          <a:prstGeom prst="rect">
            <a:avLst/>
          </a:prstGeom>
        </p:spPr>
      </p:pic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4"/>
          <a:srcRect l="0" t="0" r="0" b="0"/>
          <a:stretch/>
        </p:blipFill>
        <p:spPr bwMode="auto">
          <a:xfrm rot="0" flipH="1" flipV="0">
            <a:off x="6292492" y="2882738"/>
            <a:ext cx="5940000" cy="4454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split orient="vert" dir="in"/>
      </p:transition>
    </mc:Choice>
    <mc:Fallback>
      <p:transition spd="slow" advClick="1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 rot="10799989" flipH="0" flipV="1">
            <a:off x="9026186" y="1791991"/>
            <a:ext cx="2696059" cy="1307669"/>
          </a:xfrm>
        </p:spPr>
        <p:txBody>
          <a:bodyPr/>
          <a:lstStyle/>
          <a:p>
            <a:pPr algn="ctr">
              <a:lnSpc>
                <a:spcPts val="5799"/>
              </a:lnSpc>
              <a:spcBef>
                <a:spcPts val="0"/>
              </a:spcBef>
              <a:spcAft>
                <a:spcPts val="0"/>
              </a:spcAft>
              <a:defRPr/>
            </a:pPr>
            <a:br>
              <a:rPr sz="2000" b="1" i="1">
                <a:solidFill>
                  <a:srgbClr val="FF0000"/>
                </a:solidFill>
              </a:rPr>
            </a:br>
            <a:r>
              <a:rPr sz="2000" b="1" i="1">
                <a:solidFill>
                  <a:srgbClr val="FF0000"/>
                </a:solidFill>
              </a:rPr>
              <a:t>В ходе </a:t>
            </a:r>
            <a:r>
              <a:rPr sz="2000" b="1" i="1">
                <a:solidFill>
                  <a:srgbClr val="FF0000"/>
                </a:solidFill>
              </a:rPr>
              <a:t>конкурса </a:t>
            </a:r>
            <a:r>
              <a:rPr sz="2000" b="1" i="1">
                <a:solidFill>
                  <a:srgbClr val="FF0000"/>
                </a:solidFill>
              </a:rPr>
              <a:t>учащиеся совместно с педагогами  собрали 14 кг мусора.</a:t>
            </a: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-5949" y="1174915"/>
            <a:ext cx="3300991" cy="4401321"/>
          </a:xfrm>
          <a:prstGeom prst="rect">
            <a:avLst/>
          </a:prstGeom>
        </p:spPr>
      </p:pic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 flipH="0" flipV="0">
            <a:off x="3330500" y="85758"/>
            <a:ext cx="5135457" cy="3851593"/>
          </a:xfrm>
          <a:prstGeom prst="rect">
            <a:avLst/>
          </a:prstGeom>
        </p:spPr>
      </p:pic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5"/>
          <a:stretch/>
        </p:blipFill>
        <p:spPr bwMode="auto">
          <a:xfrm flipH="0" flipV="0">
            <a:off x="8267415" y="3863182"/>
            <a:ext cx="3898870" cy="2924152"/>
          </a:xfrm>
          <a:prstGeom prst="rect">
            <a:avLst/>
          </a:prstGeom>
        </p:spPr>
      </p:pic>
      <p:pic>
        <p:nvPicPr>
          <p:cNvPr id="8" name="" hidden="0"/>
          <p:cNvPicPr>
            <a:picLocks noChangeAspect="1"/>
          </p:cNvPicPr>
          <p:nvPr isPhoto="0" userDrawn="0"/>
        </p:nvPicPr>
        <p:blipFill>
          <a:blip r:embed="rId6"/>
          <a:stretch/>
        </p:blipFill>
        <p:spPr bwMode="auto">
          <a:xfrm flipH="0" flipV="0">
            <a:off x="4449535" y="3937351"/>
            <a:ext cx="2671372" cy="26713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 flipH="0" flipV="0">
            <a:off x="776567" y="700750"/>
            <a:ext cx="11446142" cy="1517542"/>
          </a:xfrm>
        </p:spPr>
        <p:txBody>
          <a:bodyPr/>
          <a:lstStyle/>
          <a:p>
            <a:pPr>
              <a:defRPr/>
            </a:pPr>
            <a:br>
              <a:rPr lang="ru-RU" sz="1800" b="0" i="0" u="none" strike="noStrike" cap="none" spc="0">
                <a:solidFill>
                  <a:srgbClr val="3A3A3B"/>
                </a:solidFill>
                <a:latin typeface="Times New Roman"/>
                <a:ea typeface="Times New Roman"/>
                <a:cs typeface="Times New Roman"/>
              </a:rPr>
            </a:br>
            <a:br>
              <a:rPr lang="ru-RU" sz="1800" b="0" i="0" u="none" strike="noStrike" cap="none" spc="0">
                <a:solidFill>
                  <a:srgbClr val="3A3A3B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600" b="1" i="1" u="none" strike="noStrike" cap="none" spc="0">
                <a:solidFill>
                  <a:srgbClr val="3A3A3B"/>
                </a:solidFill>
                <a:latin typeface="Times New Roman"/>
                <a:ea typeface="Times New Roman"/>
                <a:cs typeface="Times New Roman"/>
              </a:rPr>
              <a:t>Каждый из нас в ответе за свое отношение к природе. Давайте будем внимательными к ней и тогда жить </a:t>
            </a:r>
            <a:r>
              <a:rPr lang="ru-RU" sz="2600" b="1" i="1" u="none" strike="noStrike" cap="none" spc="0">
                <a:solidFill>
                  <a:srgbClr val="3A3A3B"/>
                </a:solidFill>
                <a:latin typeface="Times New Roman"/>
                <a:ea typeface="Times New Roman"/>
                <a:cs typeface="Times New Roman"/>
              </a:rPr>
              <a:t>станет проще.</a:t>
            </a:r>
            <a:br>
              <a:rPr lang="ru-RU" sz="1800" b="1" i="1" u="none" strike="noStrike" cap="none" spc="0">
                <a:solidFill>
                  <a:srgbClr val="3A3A3B"/>
                </a:solidFill>
                <a:latin typeface="Times New Roman"/>
                <a:ea typeface="Times New Roman"/>
                <a:cs typeface="Times New Roman"/>
              </a:rPr>
            </a:br>
            <a:endParaRPr sz="1800" b="1" i="1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Content Placeholder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609599" y="1600201"/>
            <a:ext cx="10972800" cy="4918961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/>
              <a:buChar char="•"/>
              <a:defRPr/>
            </a:lvl9pPr>
          </a:lstStyle>
          <a:p>
            <a:pPr>
              <a:defRPr/>
            </a:pPr>
            <a:r>
              <a:rPr b="1" i="1"/>
              <a:t>Спасибо за Внимание!</a:t>
            </a:r>
            <a:endParaRPr/>
          </a:p>
        </p:txBody>
      </p:sp>
      <p:pic>
        <p:nvPicPr>
          <p:cNvPr id="6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4360550" y="1459521"/>
            <a:ext cx="4843220" cy="54143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Safari">
  <a:themeElements>
    <a:clrScheme name="Safari">
      <a:dk1>
        <a:sysClr val="windowText" lastClr="000000"/>
      </a:dk1>
      <a:lt1>
        <a:sysClr val="window" lastClr="FFFFFF"/>
      </a:lt1>
      <a:dk2>
        <a:srgbClr val="583109"/>
      </a:dk2>
      <a:lt2>
        <a:srgbClr val="76420D"/>
      </a:lt2>
      <a:accent1>
        <a:srgbClr val="76420D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753D3D"/>
      </a:folHlink>
    </a:clrScheme>
    <a:fontScheme name="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Исполнитель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/>
        </a:gradFill>
        <a:blipFill>
          <a:blip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algn="tl" flip="none" sx="100000" sy="100000" tx="0" ty="0"/>
        </a:blip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Р7-Офис/1.4.1.37</Application>
  <DocSecurity>0</DocSecurity>
  <PresentationFormat>Widescreen</PresentationFormat>
  <Paragraphs>0</Paragraphs>
  <Slides>6</Slides>
  <Notes>6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Theme 1</vt:lpstr>
      <vt:lpstr>Slide 1</vt:lpstr>
      <vt:lpstr>Slide 2</vt:lpstr>
      <vt:lpstr>Slide 3</vt:lpstr>
      <vt:lpstr>Slide 4</vt:lpstr>
      <vt:lpstr>Slide 5</vt:lpstr>
      <vt:lpstr>Slide 6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3</cp:revision>
  <dcterms:created xsi:type="dcterms:W3CDTF">2012-12-03T06:56:55Z</dcterms:created>
  <dcterms:modified xsi:type="dcterms:W3CDTF">2021-10-05T07:52:53Z</dcterms:modified>
  <cp:category/>
  <cp:contentStatus/>
  <cp:version/>
</cp:coreProperties>
</file>