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718" autoAdjust="0"/>
  </p:normalViewPr>
  <p:slideViewPr>
    <p:cSldViewPr>
      <p:cViewPr varScale="1">
        <p:scale>
          <a:sx n="69" d="100"/>
          <a:sy n="69" d="100"/>
        </p:scale>
        <p:origin x="-54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06.05.2018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06.05.2018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06.05.2018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06.05.2018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06.05.2018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06.05.2018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06.05.2018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06.05.2018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06.05.2018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06.05.2018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06.05.2018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06.05.2018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ru-RU" dirty="0" smtClean="0"/>
              <a:t>Краткосрочный проект «моя семья».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Составила: Григорьева Наталья Михайловна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О проекте: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/>
              <a:t>Участники проекта:</a:t>
            </a:r>
            <a:r>
              <a:rPr lang="ru-RU" dirty="0" smtClean="0"/>
              <a:t> дети старшей разновозрастной группы «</a:t>
            </a:r>
            <a:r>
              <a:rPr lang="ru-RU" dirty="0" err="1" smtClean="0"/>
              <a:t>Любознайки</a:t>
            </a:r>
            <a:r>
              <a:rPr lang="ru-RU" dirty="0" smtClean="0"/>
              <a:t>»; родители воспитанников; воспитатели.</a:t>
            </a:r>
          </a:p>
          <a:p>
            <a:r>
              <a:rPr lang="ru-RU" b="1" dirty="0" smtClean="0"/>
              <a:t>Продолжительность проекта:</a:t>
            </a:r>
            <a:r>
              <a:rPr lang="ru-RU" dirty="0" smtClean="0"/>
              <a:t> 1 неделя.</a:t>
            </a:r>
          </a:p>
          <a:p>
            <a:r>
              <a:rPr lang="ru-RU" b="1" dirty="0" smtClean="0"/>
              <a:t>Тип проекта: </a:t>
            </a:r>
            <a:r>
              <a:rPr lang="ru-RU" dirty="0" smtClean="0"/>
              <a:t>групповой, практико-ориентированный.</a:t>
            </a:r>
          </a:p>
          <a:p>
            <a:r>
              <a:rPr lang="ru-RU" b="1" dirty="0" smtClean="0"/>
              <a:t>Вид проекта: </a:t>
            </a:r>
            <a:r>
              <a:rPr lang="ru-RU" dirty="0" smtClean="0"/>
              <a:t>творческий.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000" dirty="0" smtClean="0"/>
              <a:t>Актуальность.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1800" b="1" dirty="0" smtClean="0"/>
              <a:t> </a:t>
            </a:r>
            <a:r>
              <a:rPr lang="ru-RU" sz="1800" dirty="0" smtClean="0"/>
              <a:t>В условиях, когда большинство семей озабочено решением проблем экономического, а порой физического выживания, усилилась тенденция самоустранения многих родителей от решения вопросов воспитания и личностного развития ребёнка. Между тем, именно в дошкольном возрасте закладываются основы для успешного в будущем человека. Процесс социализации крайне важен и необходим каждому ребенку. Семья и детский сад – два общественных института, которые стоят у истоков нашего будущего, будущих взрослых граждан нашей страны.</a:t>
            </a:r>
          </a:p>
          <a:p>
            <a:r>
              <a:rPr lang="ru-RU" sz="1800" dirty="0" smtClean="0"/>
              <a:t>Мы, взрослые, педагоги и родители, должны помочь детям понять значимость семьи, воспитывать у детей любовь и уважение к членам семьи, прививать к детям чувство привязанности к семье и дому. Необходимость создания и реализации проекта « Моя семья» была обусловлена выше перечисленными факторами.</a:t>
            </a:r>
          </a:p>
          <a:p>
            <a:endParaRPr lang="ru-RU" sz="1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Цель и задачи проекта: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воспитывать любовь и уважительное отношение к родителям и предкам, развивать партнерские отношения с семьёй.</a:t>
            </a:r>
          </a:p>
          <a:p>
            <a:r>
              <a:rPr lang="ru-RU" dirty="0" smtClean="0"/>
              <a:t>1.Формировать у детей понятие «семья»; расширять представления детей о семье; закреплять знание имён, фамилий родителей, бабушек и дедушек.</a:t>
            </a:r>
            <a:br>
              <a:rPr lang="ru-RU" dirty="0" smtClean="0"/>
            </a:br>
            <a:r>
              <a:rPr lang="ru-RU" dirty="0" smtClean="0"/>
              <a:t>2. Формировать представления о родственных отношениях.</a:t>
            </a:r>
            <a:br>
              <a:rPr lang="ru-RU" dirty="0" smtClean="0"/>
            </a:br>
            <a:r>
              <a:rPr lang="ru-RU" dirty="0" smtClean="0"/>
              <a:t>3. Формировать представления о семейных традициях и праздниках.</a:t>
            </a:r>
            <a:br>
              <a:rPr lang="ru-RU" dirty="0" smtClean="0"/>
            </a:br>
            <a:r>
              <a:rPr lang="ru-RU" dirty="0" smtClean="0"/>
              <a:t>4. Воспитывать уважительное отношение и любовь к родным и близким.</a:t>
            </a:r>
            <a:br>
              <a:rPr lang="ru-RU" dirty="0" smtClean="0"/>
            </a:br>
            <a:r>
              <a:rPr lang="ru-RU" dirty="0" smtClean="0"/>
              <a:t>5. Воспитывать интерес к своей родословной.</a:t>
            </a:r>
            <a:br>
              <a:rPr lang="ru-RU" dirty="0" smtClean="0"/>
            </a:br>
            <a:r>
              <a:rPr lang="ru-RU" dirty="0" smtClean="0"/>
              <a:t>6. Познакомить детей с понятием «генеалогическое древо семьи».</a:t>
            </a:r>
            <a:br>
              <a:rPr lang="ru-RU" dirty="0" smtClean="0"/>
            </a:br>
            <a:r>
              <a:rPr lang="ru-RU" dirty="0" smtClean="0"/>
              <a:t>7. Обогащать детско-родительские отношения опытом совместной творческой деятельности.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Ожидаемый результат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За время реализации проекта « Моя семья» мы планируем повысить уровень знаний детей о семье. Дети узнают больше о своей семье, о родственных отношениях, о том, что такое семья, что у семьи есть истории и традиции, будут иметь представление о родословной как истории семьи.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i="1" dirty="0" smtClean="0"/>
              <a:t>1 этап (постановка проблемы)</a:t>
            </a:r>
            <a:r>
              <a:rPr lang="ru-RU" dirty="0" smtClean="0"/>
              <a:t>: 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Воспитатель предлагает детям рассмотреть картинки с членами семьи и в игровой форме ответить на вопросы.</a:t>
            </a:r>
            <a:br>
              <a:rPr lang="ru-RU" dirty="0" smtClean="0"/>
            </a:br>
            <a:r>
              <a:rPr lang="ru-RU" dirty="0" smtClean="0"/>
              <a:t>- Самые родные для ребенка люди?</a:t>
            </a:r>
            <a:br>
              <a:rPr lang="ru-RU" dirty="0" smtClean="0"/>
            </a:br>
            <a:r>
              <a:rPr lang="ru-RU" dirty="0" smtClean="0"/>
              <a:t>- Самый младший член семьи? Самые старшие члены семьи?</a:t>
            </a:r>
            <a:br>
              <a:rPr lang="ru-RU" dirty="0" smtClean="0"/>
            </a:br>
            <a:r>
              <a:rPr lang="ru-RU" dirty="0" smtClean="0"/>
              <a:t>- Есть ли у мамы и папы родные братья и сестры? Кем они вам приходятся? А вы им?</a:t>
            </a:r>
            <a:br>
              <a:rPr lang="ru-RU" dirty="0" smtClean="0"/>
            </a:br>
            <a:r>
              <a:rPr lang="ru-RU" dirty="0" smtClean="0"/>
              <a:t>- Есть ли у них дети? Кем они вам приходятся?</a:t>
            </a:r>
            <a:br>
              <a:rPr lang="ru-RU" dirty="0" smtClean="0"/>
            </a:br>
            <a:r>
              <a:rPr lang="ru-RU" dirty="0" smtClean="0"/>
              <a:t>- Сколько у вас двоюродных братьев (сестер)?</a:t>
            </a:r>
            <a:br>
              <a:rPr lang="ru-RU" dirty="0" smtClean="0"/>
            </a:br>
            <a:r>
              <a:rPr lang="ru-RU" dirty="0" smtClean="0"/>
              <a:t>- Кем вы приходитесь бабушке?</a:t>
            </a:r>
            <a:br>
              <a:rPr lang="ru-RU" dirty="0" smtClean="0"/>
            </a:br>
            <a:r>
              <a:rPr lang="ru-RU" dirty="0" smtClean="0"/>
              <a:t>- Кем приходится ваша мама вашей бабушке?</a:t>
            </a:r>
            <a:br>
              <a:rPr lang="ru-RU" dirty="0" smtClean="0"/>
            </a:br>
            <a:r>
              <a:rPr lang="ru-RU" dirty="0" smtClean="0"/>
              <a:t>- Как вы думаете, это чужие люди или родственники?</a:t>
            </a:r>
            <a:br>
              <a:rPr lang="ru-RU" dirty="0" smtClean="0"/>
            </a:br>
            <a:r>
              <a:rPr lang="ru-RU" dirty="0" smtClean="0"/>
              <a:t>- Как можно назвать одним словом этих людей?</a:t>
            </a:r>
            <a:br>
              <a:rPr lang="ru-RU" dirty="0" smtClean="0"/>
            </a:br>
            <a:r>
              <a:rPr lang="ru-RU" dirty="0" smtClean="0"/>
              <a:t>- Самый радостный для каждого человека день, который бывает только раз в году и у каждого он свой?</a:t>
            </a:r>
            <a:br>
              <a:rPr lang="ru-RU" dirty="0" smtClean="0"/>
            </a:br>
            <a:r>
              <a:rPr lang="ru-RU" dirty="0" smtClean="0"/>
              <a:t>- Что такое семья?</a:t>
            </a:r>
            <a:br>
              <a:rPr lang="ru-RU" dirty="0" smtClean="0"/>
            </a:br>
            <a:r>
              <a:rPr lang="ru-RU" dirty="0" smtClean="0"/>
              <a:t>- Как ты думаешь, хорошо иметь много родственников? Почему?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i="1" dirty="0" smtClean="0"/>
              <a:t>2этап(подготовительный).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 smtClean="0"/>
              <a:t>Было разработано перспективное планирование по разным областям образовательной деятельности. Педагогами был подобран наглядный материал: энциклопедии, иллюстрации, художественные книги о семье, фото и т.д. Детям дали задание на дом: вместе с родителями посмотреть познавательные передачи, книги по теме «Моя семья», «Моя родословная. Генеалогическое древо». В группе, в процессе самостоятельной деятельности, воспитанники рассматривали фотоальбомы, слайды; слушали книги о семье, о семейных и родственных отношениях, рассматривали картинки о семье, модель Генеалогического древа.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660688"/>
          </a:xfrm>
        </p:spPr>
        <p:txBody>
          <a:bodyPr/>
          <a:lstStyle/>
          <a:p>
            <a:pPr algn="ctr"/>
            <a:r>
              <a:rPr lang="ru-RU" i="1" dirty="0" smtClean="0"/>
              <a:t>3этап(основной).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24744"/>
            <a:ext cx="7239000" cy="5330992"/>
          </a:xfrm>
        </p:spPr>
        <p:txBody>
          <a:bodyPr>
            <a:noAutofit/>
          </a:bodyPr>
          <a:lstStyle/>
          <a:p>
            <a:r>
              <a:rPr lang="ru-RU" sz="1800" dirty="0" smtClean="0"/>
              <a:t>В ходе работы над проектом с детьми были проведены беседа тему, «Моя семья»; «Никого роднее мамы и папы в целом мире нет»; «Моя родословная; Генеалогическое древо»; «На кого ты хочешь быть похож»; «Организация быта в нашей семье в будни»; «Семейный праздник – День рождение»; викторина «В какой сказке встречаются семьи». Дети составляли рассказ по пентаграмме на тему «Расскажи про маму (папу, бабушку, дедушку)». Заучивали стихотворение О. </a:t>
            </a:r>
            <a:r>
              <a:rPr lang="ru-RU" sz="1800" dirty="0" err="1" smtClean="0"/>
              <a:t>Высотской</a:t>
            </a:r>
            <a:r>
              <a:rPr lang="ru-RU" sz="1800" dirty="0" smtClean="0"/>
              <a:t> «Моя семья». Обсуждали с детьми поговорки и пословицы о семье. Прошло обсуждение рассказов В.Осеевой «Волшебное слово» и «Хорошее»; чтение стихотворений Р.Гамзатова «Про дедушку», </a:t>
            </a:r>
            <a:r>
              <a:rPr lang="ru-RU" sz="1800" dirty="0" err="1" smtClean="0"/>
              <a:t>Н.Майданик</a:t>
            </a:r>
            <a:r>
              <a:rPr lang="ru-RU" sz="1800" dirty="0" smtClean="0"/>
              <a:t> «Вместе с бабушкой». На занятиях по изобразительной деятельности дети отражали свои впечатления о семье в рисунках, аппликациях. Полученные знания закреплялись в игровой деятельности: путем проведения речевых и дидактических игры. Дети и родители участвовали в конкурсе рисунков по теме «Моя счастливая семья», по изготовлению аппликации «Моя родословная. Генеалогическое древо».</a:t>
            </a:r>
            <a:br>
              <a:rPr lang="ru-RU" sz="1800" dirty="0" smtClean="0"/>
            </a:br>
            <a:endParaRPr lang="ru-RU" sz="1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i="1" dirty="0" smtClean="0"/>
              <a:t>4этап(заключительный).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В конце нашего проекта была устроена выставка детских работ: рисунков по теме </a:t>
            </a:r>
          </a:p>
          <a:p>
            <a:r>
              <a:rPr lang="ru-RU" dirty="0" smtClean="0"/>
              <a:t>«Моя счастливая семья»; </a:t>
            </a:r>
          </a:p>
          <a:p>
            <a:r>
              <a:rPr lang="ru-RU" dirty="0" smtClean="0"/>
              <a:t>аппликации генеалогического древа, составленного вместе с родителями.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588680"/>
          </a:xfrm>
        </p:spPr>
        <p:txBody>
          <a:bodyPr/>
          <a:lstStyle/>
          <a:p>
            <a:pPr algn="ctr"/>
            <a:r>
              <a:rPr lang="ru-RU" dirty="0" err="1" smtClean="0"/>
              <a:t>фотоотчет</a:t>
            </a:r>
            <a:endParaRPr lang="ru-RU" dirty="0"/>
          </a:p>
        </p:txBody>
      </p:sp>
      <p:pic>
        <p:nvPicPr>
          <p:cNvPr id="3" name="Рисунок 2" descr="630bf78961e9e18d50b7c4b691265c4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1254713">
            <a:off x="395536" y="980728"/>
            <a:ext cx="2757487" cy="1728192"/>
          </a:xfrm>
          <a:prstGeom prst="rect">
            <a:avLst/>
          </a:prstGeom>
        </p:spPr>
      </p:pic>
      <p:pic>
        <p:nvPicPr>
          <p:cNvPr id="4" name="Рисунок 3" descr="detsad-61191-141796761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31840" y="908720"/>
            <a:ext cx="3024336" cy="1584176"/>
          </a:xfrm>
          <a:prstGeom prst="rect">
            <a:avLst/>
          </a:prstGeom>
        </p:spPr>
      </p:pic>
      <p:pic>
        <p:nvPicPr>
          <p:cNvPr id="6" name="Рисунок 5" descr="detsad-327519-142687928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1232786">
            <a:off x="4749007" y="2082339"/>
            <a:ext cx="3219251" cy="2141787"/>
          </a:xfrm>
          <a:prstGeom prst="rect">
            <a:avLst/>
          </a:prstGeom>
        </p:spPr>
      </p:pic>
      <p:pic>
        <p:nvPicPr>
          <p:cNvPr id="7" name="Рисунок 6" descr="slide_1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23528" y="2708920"/>
            <a:ext cx="3744416" cy="2232248"/>
          </a:xfrm>
          <a:prstGeom prst="rect">
            <a:avLst/>
          </a:prstGeom>
        </p:spPr>
      </p:pic>
      <p:pic>
        <p:nvPicPr>
          <p:cNvPr id="8" name="Рисунок 7" descr="detsad-61191-141796774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21115600">
            <a:off x="2267744" y="4365104"/>
            <a:ext cx="4267200" cy="2160240"/>
          </a:xfrm>
          <a:prstGeom prst="rect">
            <a:avLst/>
          </a:prstGeo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48</TotalTime>
  <Words>445</Words>
  <Application>Microsoft Office PowerPoint</Application>
  <PresentationFormat>Экран (4:3)</PresentationFormat>
  <Paragraphs>26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Изящная</vt:lpstr>
      <vt:lpstr>Краткосрочный проект «моя семья». </vt:lpstr>
      <vt:lpstr>О проекте:</vt:lpstr>
      <vt:lpstr>Актуальность.</vt:lpstr>
      <vt:lpstr>Цель и задачи проекта: </vt:lpstr>
      <vt:lpstr>Ожидаемый результат</vt:lpstr>
      <vt:lpstr>1 этап (постановка проблемы): </vt:lpstr>
      <vt:lpstr>2этап(подготовительный). </vt:lpstr>
      <vt:lpstr>3этап(основной).</vt:lpstr>
      <vt:lpstr>4этап(заключительный).</vt:lpstr>
      <vt:lpstr>фотоотчет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Краткосрочный проект «моя семья».</dc:title>
  <dc:creator>Home</dc:creator>
  <cp:lastModifiedBy>александр</cp:lastModifiedBy>
  <cp:revision>8</cp:revision>
  <dcterms:created xsi:type="dcterms:W3CDTF">2017-11-30T12:54:45Z</dcterms:created>
  <dcterms:modified xsi:type="dcterms:W3CDTF">2018-05-06T08:52:54Z</dcterms:modified>
</cp:coreProperties>
</file>