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2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6" r:id="rId14"/>
    <p:sldId id="269" r:id="rId15"/>
    <p:sldId id="273" r:id="rId16"/>
    <p:sldId id="274" r:id="rId17"/>
    <p:sldId id="275" r:id="rId18"/>
    <p:sldId id="27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D84E6-ED93-4FF6-927B-2302FE52C145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BBD28-D20A-43AE-BE1E-C6AE7848E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92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FBBD28-D20A-43AE-BE1E-C6AE7848ED6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734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91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387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795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621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449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305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1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907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3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196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38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87CDD-3DE6-4364-9756-F4ECEFBC6B57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3F4FC-36DF-4CA0-A518-04DE23CE9A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560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microsoft.com/office/2007/relationships/hdphoto" Target="../media/hdphoto7.wdp"/><Relationship Id="rId5" Type="http://schemas.openxmlformats.org/officeDocument/2006/relationships/image" Target="../media/image43.jpeg"/><Relationship Id="rId10" Type="http://schemas.openxmlformats.org/officeDocument/2006/relationships/image" Target="../media/image48.pn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5636" y="314036"/>
            <a:ext cx="9842789" cy="1126837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	Структурное подразделение </a:t>
            </a:r>
            <a:b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	«Отделение дошкольного образования детей»</a:t>
            </a:r>
            <a:b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	государственного бюджетного общеобразовательного</a:t>
            </a:r>
            <a:b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	учреждения лицей №329 Невского района Санкт-Петербурга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636" y="5255492"/>
            <a:ext cx="10709564" cy="149629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Выполнила:</a:t>
            </a: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Новик Анна Владимировна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		воспитатель высшей </a:t>
            </a:r>
            <a:r>
              <a:rPr lang="ru-RU" sz="1800" dirty="0">
                <a:latin typeface="Calibri" panose="020F0502020204030204" pitchFamily="34" charset="0"/>
                <a:cs typeface="Calibri" panose="020F0502020204030204" pitchFamily="34" charset="0"/>
              </a:rPr>
              <a:t>квалификационной </a:t>
            </a: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категории.</a:t>
            </a:r>
            <a:endParaRPr lang="ru-RU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314036"/>
            <a:ext cx="1189124" cy="1126837"/>
          </a:xfrm>
          <a:prstGeom prst="rect">
            <a:avLst/>
          </a:prstGeom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15636" y="1727200"/>
            <a:ext cx="9615055" cy="266930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Работа с родителями</a:t>
            </a:r>
            <a:b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 формированию здорового </a:t>
            </a:r>
          </a:p>
          <a:p>
            <a:pPr algn="l"/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образа жизни</a:t>
            </a:r>
            <a:b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у детей дошкольного возраста</a:t>
            </a:r>
            <a:endParaRPr lang="ru-RU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634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6" y="0"/>
            <a:ext cx="10026073" cy="1325563"/>
          </a:xfrm>
        </p:spPr>
        <p:txBody>
          <a:bodyPr/>
          <a:lstStyle/>
          <a:p>
            <a:r>
              <a:rPr lang="ru-RU" dirty="0" err="1" smtClean="0">
                <a:latin typeface="+mn-lt"/>
                <a:cs typeface="Times New Roman" panose="02020603050405020304" pitchFamily="18" charset="0"/>
              </a:rPr>
              <a:t>Квест</a:t>
            </a:r>
            <a:r>
              <a:rPr lang="ru-RU" dirty="0" smtClean="0">
                <a:latin typeface="+mn-lt"/>
                <a:cs typeface="Times New Roman" panose="02020603050405020304" pitchFamily="18" charset="0"/>
              </a:rPr>
              <a:t> «Летние приключения»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sun9-18.userapi.com/impg/ihxUeqiZ26lFGTA01NYlZvpauXcLFdIyx0KeAg/V9HsCsM-tdA.jpg?size=808x1080&amp;quality=96&amp;sign=a2df04ee25e8bdeb6bb3613f41e07da4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183" y="3785611"/>
            <a:ext cx="21008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57.userapi.com/impg/ZaD0s2Rq-h_zCjhD2kuXVvHT7OVsL7cub1YeVw/aJyO5a1OeCI.jpg?size=808x1080&amp;quality=96&amp;sign=c0ac74ff6548b6a1e7bc1e35385f748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690" y="1179236"/>
            <a:ext cx="21008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36.userapi.com/impg/LygoAMyIL7ON3UbU8Q26z08tkC1MUjYtkFnEpQ/so_foDrm_js.jpg?size=808x1080&amp;quality=96&amp;sign=0140d5b73ad3f006bf166887eca71be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019" y="1179236"/>
            <a:ext cx="21008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70.userapi.com/impg/FE4GiIVXxXdA--pPQgJcOASTmnr3oWgwUPHj6w/o_FrXctDqfE.jpg?size=808x1080&amp;quality=96&amp;sign=6eecc3a9a979a52581c79b9112db130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6" y="3785611"/>
            <a:ext cx="21008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sun9-61.userapi.com/impg/Mt55cfuRa_n2NW6H5L1OdyOBPDZC0Fv_aiVG6w/Ys_Mf1ebfYY.jpg?size=808x1080&amp;quality=96&amp;sign=2306d42d9b8113e0bc62e378ee003b4e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855" y="3785611"/>
            <a:ext cx="21008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903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563" y="471055"/>
            <a:ext cx="3431097" cy="2133600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Квест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«Карта сокровищ»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180" name="Picture 12" descr="https://sun9-46.userapi.com/impg/fVbkH2dX4xcrVMiDy24X2kWXoOHKcIexL0WJ0g/s-Gsxxsw8wY.jpg?size=607x1080&amp;quality=96&amp;sign=a71bf3941f119b0e600c485069d2ddc9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571" y="3349927"/>
            <a:ext cx="1792069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un9-64.userapi.com/impg/tc5INXFL-GtkUqNbi00n7Re_kVCRS5hnZPq6bw/GkxS71hBJzM.jpg?size=607x1080&amp;quality=96&amp;sign=ee84dde173110523c8ff30cec227bc6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755" y="392690"/>
            <a:ext cx="1792069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16.userapi.com/impg/_t8pALu1H_sIr8Un7grKl21UMmrVuwc1TxtCCQ/WRQBaUiGVbY.jpg?size=607x1080&amp;quality=96&amp;sign=f108165cd874fd3c6636401951fcd786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608" y="392690"/>
            <a:ext cx="1797032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sun9-23.userapi.com/impg/ESzt0tEH7RSYUm87co7wAvx0Pg6mLOie1ypoFA/ara0XLXiR_E.jpg?size=607x1080&amp;quality=96&amp;sign=ad0335f7a4215ff79aad96c0eccb0fc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755" y="3349927"/>
            <a:ext cx="1792069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sun9-25.userapi.com/impg/8_oeC6eBtZDt737LEky6gkNNeC3S2eV5YcUEww/utvaOl8eO-A.jpg?size=607x1080&amp;quality=96&amp;sign=474d2aabb51349697242913de8463764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910" y="3349927"/>
            <a:ext cx="1792069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sun9-38.userapi.com/impg/Jv3g8_1IPAMUi0mOhajKp3O16qIguuAvyY99RQ/17LvJ3_rNa0.jpg?size=607x1080&amp;quality=96&amp;sign=51f21081e4a12c1b069547366ef87b67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425" y="392690"/>
            <a:ext cx="1799554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sun9-42.userapi.com/impg/KhZMeo_BjG4d7TK6r6smvBALHsQ52iEyVy37Ng/FizWxB3bUFE.jpg?size=607x1080&amp;quality=96&amp;sign=90be9054c6690eb0e22609219b0e06fd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095" y="392690"/>
            <a:ext cx="1792069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67.userapi.com/impg/C2ZUACyUr0wW7peP69pt1xfC110asUvvA1zgUw/TKNWQXdQKWU.jpg?size=607x1080&amp;quality=96&amp;sign=83ec62a15927adabcb1ed624b83befff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094" y="3349927"/>
            <a:ext cx="1792069" cy="318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907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290" y="0"/>
            <a:ext cx="10035309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Использование ИКТ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94" name="Picture 2" descr="https://sun9-22.userapi.com/impg/GgG-yKx7PJs5lXE9Uhr8Xv0VhcdCJ6NIzUJw3g/586KTzN922U.jpg?size=810x1080&amp;quality=96&amp;sign=94ff6206c0b27d85925e7dd8cc39754f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107" y="1113126"/>
            <a:ext cx="1835934" cy="24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sun9-64.userapi.com/impg/yoCSdQUsWdv76LUpfPn8tLCdtRzXtBu1yQSZfw/MVHkmPvvRwQ.jpg?size=810x1080&amp;quality=96&amp;sign=3091f61260b81df8bb4eb52423c4b50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284" y="1113126"/>
            <a:ext cx="1835934" cy="24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sun9-8.userapi.com/impg/0b7SSosUWTNtIA7OywaMGmtNeWg1dfxNnUFDSg/bHbR5mT31FI.jpg?size=810x1080&amp;quality=96&amp;sign=b2f5ceabd84e8179cfa07911106e126d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758" y="1113126"/>
            <a:ext cx="1835934" cy="24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sun9-56.userapi.com/impg/C5Mc2Owp9uVpIkLW2bAEeRXW2hS8f4ZEXRgXBA/pUwa9crqLaI.jpg?size=810x1080&amp;quality=96&amp;sign=b1c8de6cb6ec7fcfe44fe45d3dc83c2b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126" y="1113126"/>
            <a:ext cx="1835934" cy="24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sun9-34.userapi.com/impg/fMnQvSfuG2WGFCyhYIFABQ4mEPPe5UsuSqNrUQ/hmJySI9i-MQ.jpg?size=810x1080&amp;quality=96&amp;sign=2d1792651ddeb14698af7ee06055f7cf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238" y="3765564"/>
            <a:ext cx="21060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sun9-68.userapi.com/impg/pyPgpC5YpqQuAAFrkvbgJkgh1ECgtofLKb39Cw/XWWy6MpE9EE.jpg?size=810x1080&amp;quality=96&amp;sign=9cfffcbef6561d0d3352987beaaa1b64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922" y="3778814"/>
            <a:ext cx="21060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 descr="https://sun9-68.userapi.com/impg/a89TVIqLnvZSxOvtpv71hkrn0WFRjzGMGqYPtw/v7ZYD8L-MuM.jpg?size=810x1080&amp;quality=96&amp;sign=2a9d136cfe68ddba7954de6def8557e2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90" y="3765564"/>
            <a:ext cx="21060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6" name="Picture 24" descr="https://sun9-54.userapi.com/impg/23SQKYeU9UGxDLLKpuIxmp2j-_1B3svD6ZdxBQ/ib8VdAsCGWM.jpg?size=810x1080&amp;quality=96&amp;sign=c4995d7b75d342fdf287945e82dd4622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6" y="3778814"/>
            <a:ext cx="21060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ymotoshop.ru/image/catalog/90.Kartinki/review_vkontakte-mymotoshop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72" y="2106081"/>
            <a:ext cx="1939637" cy="46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mymotoshop.ru/image/catalog/90.Kartinki/review_vkontakte-mymotoshop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54" y="4951813"/>
            <a:ext cx="1939637" cy="46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753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655" y="365126"/>
            <a:ext cx="10781145" cy="974148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Профилактика плоскостопия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 descr="https://sun9-30.userapi.com/impg/bMUEpEtXPZL6WeuS7gjZhZxcig0bcsKtjSAGOw/Hr9bb3WP5sE.jpg?size=607x1080&amp;quality=95&amp;sign=89fc758fe9bba50e6b8b041c5a84949a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19" y="1423939"/>
            <a:ext cx="3096492" cy="503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86.userapi.com/impg/lD68jkFc6teY-VyAf1JdZlI6vvjfDt6jemTSag/QvSo9KSDFaQ.jpg?size=607x1080&amp;quality=95&amp;sign=f74ce4e2ad26e8e89bca3b6721a90bf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4" y="1423938"/>
            <a:ext cx="3096492" cy="503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16.userapi.com/impg/bY4IgdT5W_uh6iw2v58Xt94ATeBa_1rtJou-lA/q2umaOH_U2Q.jpg?size=607x1080&amp;quality=95&amp;sign=b443cb20b73e08b32f0b5bb810b79b6b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013" y="1423938"/>
            <a:ext cx="3272716" cy="503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194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26" y="147783"/>
            <a:ext cx="10026073" cy="1025236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Акция «Будем Здоровы»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525" y="1325563"/>
            <a:ext cx="10026073" cy="541813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этом году мы запустили акцию «Будем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здоровы» – родители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 сайтах групп размещают фото и видео материалы личного семейного опыта здорового образа жизни. 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Сроки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проведения сентябрь – май.</a:t>
            </a: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Цель акции: формирование в содружестве с родителями потребности к здоровому образу жизни у детей дошкольного возраста</a:t>
            </a: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Родители выбирают рубрику и размещают свой материал. Название рубрик: «Вместе с природой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» 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это походы в лес, путешествия, отдых на природе; «Приглашаем на прогулку»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прогулки как активный вид отдыха; «Делай как я»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занятия спортом, гимнастика, оборудование спортивной зоны дома на даче. </a:t>
            </a: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Самые активные участники получат грамоты и благодарности. Акция получила большой положительный отклик от родителей, очень много участников.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340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365125"/>
            <a:ext cx="10855036" cy="1325563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«Вместе природой»</a:t>
            </a:r>
            <a:endParaRPr lang="ru-RU" dirty="0">
              <a:latin typeface="+mn-lt"/>
            </a:endParaRPr>
          </a:p>
        </p:txBody>
      </p:sp>
      <p:pic>
        <p:nvPicPr>
          <p:cNvPr id="7" name="Picture 2" descr="https://sun9-88.userapi.com/impg/uh6Toz0f1Lfy42VftgHfQnc2l0pehD4GBH_1kQ/JlhTGWEpu1Y.jpg?size=768x1024&amp;quality=95&amp;sign=890cfb4dd3fe6242c6de701de086d8c5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80" y="1690686"/>
            <a:ext cx="2590801" cy="407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44.userapi.com/impg/ErWz0lWplmlNcwHd9-G_WfPLTbCJ0gHAMJ3-zg/uOID7rOC-2Q.jpg?size=810x1080&amp;quality=95&amp;sign=936459409f5550e925160ec63544c82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759" y="1690686"/>
            <a:ext cx="2727510" cy="407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72.userapi.com/impg/NfrjxO4wCynXaq8CHYaO4UFYgrFXj5cqpg7rZA/nhio4C7uRGg.jpg?size=768x1024&amp;quality=95&amp;sign=f82215f5d8dde7fcd1c9ef5679306c2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447" y="1690687"/>
            <a:ext cx="2669245" cy="407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73.userapi.com/impg/gdSb2Uz3UzTVcHTtm58LeaM643A5n4PYaTKSoQ/hYWmzPA6eNY.jpg?size=729x1080&amp;quality=95&amp;sign=73229218e961299386f777a44f85ca3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870" y="1690688"/>
            <a:ext cx="2650377" cy="407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434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655" y="365125"/>
            <a:ext cx="10781145" cy="1325563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«Приглашаем на прогулку»</a:t>
            </a:r>
            <a:endParaRPr lang="ru-RU" dirty="0">
              <a:latin typeface="+mn-lt"/>
            </a:endParaRPr>
          </a:p>
        </p:txBody>
      </p:sp>
      <p:pic>
        <p:nvPicPr>
          <p:cNvPr id="2050" name="Picture 2" descr="https://sun9-85.userapi.com/impg/rxGsd1ji9lk85ZS3NpW4MaeEPg-WMFUOcHOpDA/xrD71C0tgw0.jpg?size=810x1080&amp;quality=95&amp;sign=8a8f9ed2f5fcf67feeca19481d150313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697831"/>
            <a:ext cx="2727671" cy="403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7.userapi.com/impg/rBEn1Qs3MOk2VQCh3wBbdlHx_sCUAXLkKeRCwA/RvfGf8ASLPU.jpg?size=810x1080&amp;quality=95&amp;sign=51648ab35c82f22ec7cc3fc186d8836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645" y="1690687"/>
            <a:ext cx="2700228" cy="403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37.userapi.com/impg/F6WVHSL_YsjQCybhm-pBMZLqnw-KHm9efdCBYg/IYf_mKloTZM.jpg?size=614x1080&amp;quality=95&amp;sign=e946761f521bae03851d0c1aab9c98d2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531" y="1697831"/>
            <a:ext cx="2572669" cy="403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9-50.userapi.com/impg/ZzTKUa9W7qza7ZB1dppiqU8SwxT4ULOvNF0cOw/LfFBiknOexw.jpg?size=768x1024&amp;quality=95&amp;sign=32c4d517aca5a16eb2884cca9c6f0b1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133" y="1690686"/>
            <a:ext cx="2867976" cy="403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399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255" y="365126"/>
            <a:ext cx="10679545" cy="881784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«Делай как я»</a:t>
            </a:r>
            <a:endParaRPr lang="ru-RU" dirty="0">
              <a:latin typeface="+mn-lt"/>
            </a:endParaRPr>
          </a:p>
        </p:txBody>
      </p:sp>
      <p:pic>
        <p:nvPicPr>
          <p:cNvPr id="3074" name="Picture 2" descr="https://sun9-15.userapi.com/impg/NSiySIoaoQoBfuCSu_6tmaJHCG1EgS4u1CkTrA/upOTB95BfKU.jpg?size=485x1080&amp;quality=95&amp;sign=44a68726036e56f2056b0078d55ac5df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2595282" cy="486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83.userapi.com/impg/NZ6Pp5EPnQBIvymBWbYX79d8Mn6U6pqf6aUt0Q/G_iKdilDmEE.jpg?size=653x1080&amp;quality=95&amp;sign=c37a8b28237fad4621d0ca1bb6b4563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553" y="1690687"/>
            <a:ext cx="2604247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un9-47.userapi.com/impg/MWTb1SHnno_a5ySzI4_FacUzETOq3Kb7UT4qBA/_1rtvCwd170.jpg?size=1024x682&amp;quality=95&amp;sign=7e42f0b047e60fd08f72cd1b9b00ec9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53" y="2452826"/>
            <a:ext cx="4150659" cy="281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566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364" y="0"/>
            <a:ext cx="9915236" cy="1325563"/>
          </a:xfrm>
        </p:spPr>
        <p:txBody>
          <a:bodyPr/>
          <a:lstStyle/>
          <a:p>
            <a:r>
              <a:rPr lang="ru-RU" dirty="0" smtClean="0">
                <a:latin typeface="+mn-lt"/>
                <a:cs typeface="Times New Roman" panose="02020603050405020304" pitchFamily="18" charset="0"/>
              </a:rPr>
              <a:t>Вывод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364" y="1420957"/>
            <a:ext cx="9572625" cy="49521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С</a:t>
            </a:r>
            <a:r>
              <a:rPr lang="ru-RU" dirty="0" smtClean="0">
                <a:cs typeface="Times New Roman" panose="02020603050405020304" pitchFamily="18" charset="0"/>
              </a:rPr>
              <a:t>емья и дошкольные учреждения – два важных института социализации детей</a:t>
            </a: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Их воспитательные функции различны, но для всестороннего развития ребенка необходимо их взаимодействие</a:t>
            </a: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В результате информация и практический опыт, полученный родителями, помогут: </a:t>
            </a:r>
          </a:p>
          <a:p>
            <a:r>
              <a:rPr lang="ru-RU" dirty="0" smtClean="0">
                <a:cs typeface="Times New Roman" panose="02020603050405020304" pitchFamily="18" charset="0"/>
              </a:rPr>
              <a:t>повысить эффективность работы по оздоровлению детей</a:t>
            </a:r>
          </a:p>
          <a:p>
            <a:r>
              <a:rPr lang="ru-RU" dirty="0" smtClean="0">
                <a:cs typeface="Times New Roman" panose="02020603050405020304" pitchFamily="18" charset="0"/>
              </a:rPr>
              <a:t>получить необходимые знания о физическом развитии ребенка</a:t>
            </a:r>
          </a:p>
          <a:p>
            <a:r>
              <a:rPr lang="ru-RU" dirty="0" smtClean="0">
                <a:cs typeface="Times New Roman" panose="02020603050405020304" pitchFamily="18" charset="0"/>
              </a:rPr>
              <a:t>сформировать потребность в здоровом образе жизни в своей семье</a:t>
            </a:r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09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7868" y="1833996"/>
            <a:ext cx="6587260" cy="3911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Задача сохранения и укрепления здоровья детей, как физического так и психического, приобщения их к здоровому образу жизни и овладению современными здоровье сберегающими технологиями является одной из значимых и приоритетных.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07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518" y="0"/>
            <a:ext cx="10041082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Задачи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518" y="1186962"/>
            <a:ext cx="9759373" cy="528772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активизировать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воспитательные возможности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родителей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привлечь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родителей к участию в образовательном процессе дошкольного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учреждения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использовать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опыт семейного воспитания для реализации образовательных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программ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формирование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целостного понимания здорового образа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жизни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закреплять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 расширять представления родителей о способах сохранения и укрепления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здоровья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союзе с родителями реализовать комплексный подход к формированию здорового образа жизни, сохранять и укреплять здоровье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детей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пропагандировать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занятия физкультурой и спортом как лучшего средства от любых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болезней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создавать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условия для позитивного настроения и активного участия в процессе взаимодействия </a:t>
            </a:r>
          </a:p>
        </p:txBody>
      </p:sp>
    </p:spTree>
    <p:extLst>
      <p:ext uri="{BB962C8B-B14F-4D97-AF65-F5344CB8AC3E}">
        <p14:creationId xmlns:p14="http://schemas.microsoft.com/office/powerpoint/2010/main" val="4020579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0"/>
            <a:ext cx="10096500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Формы работы с родителями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" y="1539874"/>
            <a:ext cx="9777845" cy="51847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Традиционные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формы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: родительские собрания, конференции, семейные спортивные соревнования, консультации для родителей всеми специалистами ДОУ, беседы, тематические стенды, уголки в группах, выставки детских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работ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Нетрадиционные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формы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: физкультурные досуги, праздники, участие родителей в проектах, участие в экскурсиях, прогулках, дни открытых дверей, анкетирование, использование СМИ для освещения деятельности ДОУ по формированию ЗОЖ у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детей)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98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712" y="1167605"/>
            <a:ext cx="3521951" cy="26414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872" y="0"/>
            <a:ext cx="10090727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Традиционные формы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utoShape 4" descr="blob:https://web.whatsapp.com/fe242bc8-cb74-43de-8d3e-c56f39109883"/>
          <p:cNvSpPr>
            <a:spLocks noChangeAspect="1" noChangeArrowheads="1"/>
          </p:cNvSpPr>
          <p:nvPr/>
        </p:nvSpPr>
        <p:spPr bwMode="auto">
          <a:xfrm>
            <a:off x="3032124" y="3665537"/>
            <a:ext cx="2054225" cy="205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blob:https://web.whatsapp.com/fe242bc8-cb74-43de-8d3e-c56f39109883"/>
          <p:cNvSpPr>
            <a:spLocks noChangeAspect="1" noChangeArrowheads="1"/>
          </p:cNvSpPr>
          <p:nvPr/>
        </p:nvSpPr>
        <p:spPr bwMode="auto">
          <a:xfrm>
            <a:off x="307975" y="7937"/>
            <a:ext cx="1797050" cy="179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blob:https://web.whatsapp.com/fe242bc8-cb74-43de-8d3e-c56f3910988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2" y="1167605"/>
            <a:ext cx="3541188" cy="26558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755" y="4101643"/>
            <a:ext cx="3465907" cy="25064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2" y="4101642"/>
            <a:ext cx="3541188" cy="25064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315" y="1472405"/>
            <a:ext cx="3686316" cy="491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68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944" y="0"/>
            <a:ext cx="9970655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Физкультурные досуги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8" name="Picture 10" descr="https://sun9-75.userapi.com/impg/wei4K7dc4COjU8v0RZ7_C9KFlqk70T8qPtP9MA/SJxGDhlIiJk.jpg?size=1280x853&amp;quality=96&amp;sign=051f534d480a7769cfa2119acaeeb63d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182" y="4070381"/>
            <a:ext cx="3871374" cy="257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sun9-32.userapi.com/impg/lX6cz1mmW338T8gfqIahuw0-erjrFxrIIaQVyA/gcKjKesyYIM.jpg?size=1280x853&amp;quality=96&amp;sign=d467bf9f0297ef88cde6980c8cabc53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182" y="1256144"/>
            <a:ext cx="3871374" cy="257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sun9-23.userapi.com/impg/zzcxk-zgCPB4mrppIKTtqRyc75n0vU9VUOC6Eg/r4RqlG2lAws.jpg?size=1280x853&amp;quality=96&amp;sign=06ca46798013456a964bc96f00e07e1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0" y="4070381"/>
            <a:ext cx="3871374" cy="257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un9-56.userapi.com/impg/4ikhyYx8oq7dn32xSyo3o4rB2SIzO_Ux-Ts7LA/Z9Ol55338wc.jpg?size=1280x853&amp;quality=96&amp;sign=28d0ff40a7651091e79c954061a78abc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0" y="1256144"/>
            <a:ext cx="3871376" cy="257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901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654" y="0"/>
            <a:ext cx="9942945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Праздники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82" name="Picture 10" descr="https://sun9-67.userapi.com/impg/ncYMjZzF2xHTqMbGUnZ1ZaWc5Nuj62Qrh8jNBQ/-RnL1Mcm0ZI.jpg?size=1280x720&amp;quality=96&amp;sign=57afd192115abc8e1241ae01a34202ab&amp;type=album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56" y="1325563"/>
            <a:ext cx="4900346" cy="25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un9-2.userapi.com/impg/-kCBO-YsK5Ct2aXXrK1eb1O5kbjWElIAQqzr6Q/8gEOd6tkmuI.jpg?size=1280x720&amp;quality=96&amp;sign=79aa96e57a4c558b54817b19c730f9e5&amp;type=album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456" y="1325563"/>
            <a:ext cx="4900346" cy="25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sun9-4.userapi.com/impg/uhcK4BO68WKDGNrCvnYxKWLiorT03ggMrcMR2Q/SWarkrMi7Y0.jpg?size=1280x720&amp;quality=96&amp;sign=f2a53b8e206f53d268106ee00012afcf&amp;type=album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56" y="4064451"/>
            <a:ext cx="4900346" cy="25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sun9-40.userapi.com/impg/vlBMxL6R7zx60jiZe-bO1nNnKSI7DaJxpaIlmA/9M_IU5pz5x0.jpg?size=1280x720&amp;quality=96&amp;sign=df391ad4d15a9b94a64235a5675da5d4&amp;type=album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456" y="4073243"/>
            <a:ext cx="4900346" cy="25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86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016" y="0"/>
            <a:ext cx="9984584" cy="1325563"/>
          </a:xfrm>
        </p:spPr>
        <p:txBody>
          <a:bodyPr/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Гимнастика, занятия на улице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102" name="Picture 6" descr="https://sun9-23.userapi.com/impg/t9R7m7690cJvp5NUCyxYmA3VWn1N2Zp9qB3ILA/tkPHjQeA4MY.jpg?size=607x1080&amp;quality=96&amp;sign=70a2287c154995d742599c568606892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728" y="1325563"/>
            <a:ext cx="15782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57.userapi.com/impg/65EZnBhSynYh_6I6G4eeMG58JSe_yhY_szW8xg/sBCPyya02Wg.jpg?size=607x1080&amp;quality=96&amp;sign=931e1392c53b678c344e28cab343701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822" y="3842875"/>
            <a:ext cx="15782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sun9-80.userapi.com/impg/LlqFzz3-ptpvDRvvJhBQO2N0xE0a220AeJ3N5Q/mviJ6jlcypM.jpg?size=607x1080&amp;quality=96&amp;sign=62f1ec44e8f56aed908ed56d1ca2d8c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6" y="1325563"/>
            <a:ext cx="1539103" cy="273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sun9-36.userapi.com/impg/KF54Wt7xATTLa-ZgINjADt0nj_3sYIfvIre66A/zsULMYvFnrE.jpg?size=810x1080&amp;quality=96&amp;sign=7c5f483ab493ca28e4067209a1f7b476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067" y="283455"/>
            <a:ext cx="2475711" cy="330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un9-88.userapi.com/impg/iN4ms3aRvxsF_HvgZUSXaLIhYM46XMbT1-cn2A/hlyn5RPkghY.jpg?size=810x1080&amp;quality=96&amp;sign=cc3081f76c05d739b1ed7495e263afef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42" y="3349927"/>
            <a:ext cx="2475963" cy="330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sun9-41.userapi.com/impg/rWbA0fZ1vYFuPuUBmkYdLVOAwoHNlLYwqlS5vg/KUFmiUeiNLU.jpg?size=810x1080&amp;quality=96&amp;sign=97f834dda42424c4e51a536453c1aca7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251" y="3386535"/>
            <a:ext cx="2448255" cy="326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453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042" y="0"/>
            <a:ext cx="10191558" cy="1325563"/>
          </a:xfrm>
        </p:spPr>
        <p:txBody>
          <a:bodyPr/>
          <a:lstStyle/>
          <a:p>
            <a:r>
              <a:rPr lang="ru-RU" dirty="0" smtClean="0">
                <a:latin typeface="+mn-lt"/>
                <a:cs typeface="Calibri" panose="020F0502020204030204" pitchFamily="34" charset="0"/>
              </a:rPr>
              <a:t>День</a:t>
            </a:r>
            <a:r>
              <a:rPr lang="ru-RU" dirty="0" smtClean="0">
                <a:latin typeface="+mn-lt"/>
                <a:cs typeface="Times New Roman" panose="02020603050405020304" pitchFamily="18" charset="0"/>
              </a:rPr>
              <a:t> Нептуна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55.userapi.com/impg/7XUGrXdtZRS_vvZVpoqc7ufUx0MfvUFG7hRdxw/1XeKEgQJqSs.jpg?size=1280x960&amp;quality=96&amp;sign=3b7e6648aab8f19b60a58236a30ee8b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2" y="1177781"/>
            <a:ext cx="3515207" cy="263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41.userapi.com/impg/v1B8X8jQs2zFoWN2MC8bMpF-pae1FZ19Un9qIA/asslDeoB3ps.jpg?size=810x1080&amp;quality=96&amp;sign=7ed679b014ceaf98a50a237b523d64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893" y="1177780"/>
            <a:ext cx="4081416" cy="544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6.userapi.com/impg/ofA_UeQp44nvzS4RzXgJAvp6vyzH-wyL2SAh6w/GqaoXSYWe7s.jpg?size=1280x960&amp;quality=96&amp;sign=542483149f1dcbc651a88ba2b6c06fb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968" y="1177780"/>
            <a:ext cx="3515207" cy="263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20.userapi.com/impg/-ImqIsSHhKy8-DdpBeLvrvUtIVldS9HUurns_w/IGT5ttYBZ3s.jpg?size=1280x960&amp;quality=96&amp;sign=6291e13616cc85a737902cccf812ae30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3" y="4001812"/>
            <a:ext cx="3515207" cy="263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un9-25.userapi.com/impg/9_YTm9EwwPw1_KOJRNJYd5i_-SL_jfhZHUchkg/flT1iHIgCFA.jpg?size=1280x960&amp;quality=96&amp;sign=21945efd465709349d6331dea7129479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968" y="4001812"/>
            <a:ext cx="3515207" cy="263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526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418</Words>
  <Application>Microsoft Office PowerPoint</Application>
  <PresentationFormat>Широкоэкранный</PresentationFormat>
  <Paragraphs>45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  Структурное подразделение    «Отделение дошкольного образования детей»   государственного бюджетного общеобразовательного   учреждения лицей №329 Невского района Санкт-Петербурга</vt:lpstr>
      <vt:lpstr>Презентация PowerPoint</vt:lpstr>
      <vt:lpstr>Задачи</vt:lpstr>
      <vt:lpstr>Формы работы с родителями</vt:lpstr>
      <vt:lpstr>Традиционные формы</vt:lpstr>
      <vt:lpstr>Физкультурные досуги</vt:lpstr>
      <vt:lpstr>Праздники</vt:lpstr>
      <vt:lpstr>Гимнастика, занятия на улице</vt:lpstr>
      <vt:lpstr>День Нептуна</vt:lpstr>
      <vt:lpstr>Квест «Летние приключения»</vt:lpstr>
      <vt:lpstr>Квест  «Карта сокровищ»</vt:lpstr>
      <vt:lpstr>Использование ИКТ</vt:lpstr>
      <vt:lpstr>Профилактика плоскостопия</vt:lpstr>
      <vt:lpstr>Акция «Будем Здоровы»</vt:lpstr>
      <vt:lpstr>«Вместе природой»</vt:lpstr>
      <vt:lpstr>«Приглашаем на прогулку»</vt:lpstr>
      <vt:lpstr>«Делай как я»</vt:lpstr>
      <vt:lpstr>Вывод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Отделение дошкольного образования детей ГБОУ лицей №329 Невского р-на    Работа с родителями по формированию здорового образа жизни у детей дошкольного возраста</dc:title>
  <dc:creator>Дмитрий Добро</dc:creator>
  <cp:lastModifiedBy>Николай</cp:lastModifiedBy>
  <cp:revision>23</cp:revision>
  <dcterms:created xsi:type="dcterms:W3CDTF">2022-01-31T20:14:17Z</dcterms:created>
  <dcterms:modified xsi:type="dcterms:W3CDTF">2022-03-19T15:09:29Z</dcterms:modified>
</cp:coreProperties>
</file>