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2F8E"/>
    <a:srgbClr val="14179C"/>
    <a:srgbClr val="1A09F7"/>
    <a:srgbClr val="003BB0"/>
    <a:srgbClr val="377A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03" autoAdjust="0"/>
    <p:restoredTop sz="94660" autoAdjust="0"/>
  </p:normalViewPr>
  <p:slideViewPr>
    <p:cSldViewPr snapToGrid="0">
      <p:cViewPr varScale="1">
        <p:scale>
          <a:sx n="66" d="100"/>
          <a:sy n="66" d="100"/>
        </p:scale>
        <p:origin x="-668" y="-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2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9"/>
          <p:cNvSpPr/>
          <p:nvPr userDrawn="1"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alpha val="91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ru-RU" dirty="0"/>
          </a:p>
        </p:txBody>
      </p:sp>
      <p:pic>
        <p:nvPicPr>
          <p:cNvPr id="19" name="Picture 2" descr="https://img-fotki.yandex.ru/get/198998/200418627.1a9/0_18d7d2_3a568fec_orig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2667000" y="-2667002"/>
            <a:ext cx="6858002" cy="1219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2444" y="1267730"/>
            <a:ext cx="815537" cy="26620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9054" y="1832987"/>
            <a:ext cx="1748168" cy="1301955"/>
          </a:xfrm>
          <a:prstGeom prst="rect">
            <a:avLst/>
          </a:prstGeom>
        </p:spPr>
      </p:pic>
      <p:pic>
        <p:nvPicPr>
          <p:cNvPr id="20" name="Picture 2" descr="https://1.downloader.disk.yandex.ru/preview/d9145617088b48c681e6f21edac08742fe4e825f78bd62fa6d56662b9c8c9619/5c1ca54f/xPNmCa4anyfBKGjXlg98Rm3SVfFLM_-gqB4XIvlyKnv4OKrpaH3YOcZ5hQbZX6anq_J6bpmRyOJonT3VoXnDag%3D%3D?uid=0&amp;filename=0_f5f95_3bba9b16_XL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52" y="4178621"/>
            <a:ext cx="1619831" cy="20767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rgbClr val="002F8E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rgbClr val="003BB0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Образец подзаголовка</a:t>
            </a:r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2671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906236" y="6035039"/>
            <a:ext cx="1330915" cy="69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2518" y="6035039"/>
            <a:ext cx="1330915" cy="69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74320" y="176281"/>
            <a:ext cx="459137" cy="14986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53630" y="176281"/>
            <a:ext cx="459137" cy="14986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1.downloader.disk.yandex.ru/preview/d9145617088b48c681e6f21edac08742fe4e825f78bd62fa6d56662b9c8c9619/5c1ca54f/xPNmCa4anyfBKGjXlg98Rm3SVfFLM_-gqB4XIvlyKnv4OKrpaH3YOcZ5hQbZX6anq_J6bpmRyOJonT3VoXnDag%3D%3D?uid=0&amp;filename=0_f5f95_3bba9b16_XL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1193030" y="5544532"/>
            <a:ext cx="809219" cy="1037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89960" y="6301680"/>
            <a:ext cx="5212080" cy="2743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19596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19990" y="216920"/>
            <a:ext cx="681019" cy="22229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650878" y="6220643"/>
            <a:ext cx="1116743" cy="5790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0167" y="6220643"/>
            <a:ext cx="1116743" cy="5790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1690" y="6130393"/>
            <a:ext cx="828619" cy="617117"/>
          </a:xfrm>
          <a:prstGeom prst="rect">
            <a:avLst/>
          </a:prstGeom>
        </p:spPr>
      </p:pic>
      <p:pic>
        <p:nvPicPr>
          <p:cNvPr id="10" name="Picture 2" descr="http://gifok.net/images/2015/12/08/Christmas_Tree_301.png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1161113" y="5471714"/>
            <a:ext cx="739896" cy="11102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1.downloader.disk.yandex.ru/preview/d9145617088b48c681e6f21edac08742fe4e825f78bd62fa6d56662b9c8c9619/5c1ca54f/xPNmCa4anyfBKGjXlg98Rm3SVfFLM_-gqB4XIvlyKnv4OKrpaH3YOcZ5hQbZX6anq_J6bpmRyOJonT3VoXnDag%3D%3D?uid=0&amp;filename=0_f5f95_3bba9b16_XL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961" y="5679947"/>
            <a:ext cx="791926" cy="10152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89960" y="6369581"/>
            <a:ext cx="5212080" cy="2743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60869857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916398" y="6035040"/>
            <a:ext cx="1330915" cy="69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1997" y="6035040"/>
            <a:ext cx="1330915" cy="69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74320" y="236101"/>
            <a:ext cx="544733" cy="17780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40792" y="236101"/>
            <a:ext cx="571976" cy="1867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1.downloader.disk.yandex.ru/preview/d9145617088b48c681e6f21edac08742fe4e825f78bd62fa6d56662b9c8c9619/5c1ca54f/xPNmCa4anyfBKGjXlg98Rm3SVfFLM_-gqB4XIvlyKnv4OKrpaH3YOcZ5hQbZX6anq_J6bpmRyOJonT3VoXnDag%3D%3D?uid=0&amp;filename=0_f5f95_3bba9b16_XL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1188356" y="5554766"/>
            <a:ext cx="801236" cy="10272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26282530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8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74320" y="236101"/>
            <a:ext cx="544733" cy="17780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4.downloader.disk.yandex.ru/preview/b2fe6f500558e834ed0b588a586931d06462ba119908350f2bddb45061c4159e/5c1ccd67/a5PpK9CGGdHPMER2L4SjfrJb1kgaefOrzI3DyTpPVIMgL5epOjiqdRSftP3xDExtq_J6bpmRyOJonT3VoXnDag%3D%3D?uid=0&amp;filename=gS99dqykCb5vtFt_Ehj23yhd7d8_1389070.png&amp;disposition=inline&amp;hash=&amp;limit=0&amp;content_type=image%2Fpng&amp;tknv=v2&amp;size=1280x8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40792" y="236101"/>
            <a:ext cx="571976" cy="1867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158240" y="6009871"/>
            <a:ext cx="1557564" cy="8075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6195" y="6009871"/>
            <a:ext cx="1557564" cy="8075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8146" y="5925991"/>
            <a:ext cx="1155707" cy="860717"/>
          </a:xfrm>
          <a:prstGeom prst="rect">
            <a:avLst/>
          </a:prstGeom>
        </p:spPr>
      </p:pic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39319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20417076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www.beurer-rf.ru/i/news/happy_new_year(1)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496" y="5723698"/>
            <a:ext cx="1301682" cy="10847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www.beurer-rf.ru/i/news/happy_new_year(1)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774822" y="5723698"/>
            <a:ext cx="1301682" cy="10847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916398" y="6035040"/>
            <a:ext cx="1330915" cy="69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ttp://img-fotki.yandex.ru/get/9749/28257045.1261/0_b6029_dcb60b23_orig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1997" y="6035040"/>
            <a:ext cx="1330915" cy="69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39319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46180709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39319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28591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35931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4142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0290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72933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12781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1226397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29079290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9079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F2145-156A-42FF-BB80-E8D664DB7725}" type="datetimeFigureOut">
              <a:rPr lang="ru-RU" smtClean="0"/>
              <a:pPr/>
              <a:t>10.01.2021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3B086-ECE1-477D-A8D4-2F30CBE9B0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17349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8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74320" y="199480"/>
            <a:ext cx="11722608" cy="6471438"/>
          </a:xfrm>
          <a:prstGeom prst="rect">
            <a:avLst/>
          </a:prstGeom>
          <a:solidFill>
            <a:schemeClr val="bg2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" name="Прямоугольник 11"/>
          <p:cNvSpPr/>
          <p:nvPr userDrawn="1"/>
        </p:nvSpPr>
        <p:spPr>
          <a:xfrm>
            <a:off x="11359896" y="6696556"/>
            <a:ext cx="83210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" b="0" dirty="0">
                <a:solidFill>
                  <a:srgbClr val="002060"/>
                </a:solidFill>
                <a:latin typeface="a_RomanusCps" panose="04030302060702020802" pitchFamily="82" charset="-52"/>
                <a:ea typeface="Calibri" panose="020F0502020204030204" pitchFamily="34" charset="0"/>
                <a:cs typeface="Times New Roman" panose="02020603050405020304" pitchFamily="18" charset="0"/>
              </a:rPr>
              <a:t>© Полшкова В.В., </a:t>
            </a:r>
            <a:r>
              <a:rPr lang="ru-RU" sz="500" b="0" dirty="0" smtClean="0">
                <a:solidFill>
                  <a:srgbClr val="002060"/>
                </a:solidFill>
                <a:latin typeface="a_RomanusCps" panose="04030302060702020802" pitchFamily="82" charset="-52"/>
                <a:ea typeface="Calibri" panose="020F0502020204030204" pitchFamily="34" charset="0"/>
                <a:cs typeface="Times New Roman" panose="02020603050405020304" pitchFamily="18" charset="0"/>
              </a:rPr>
              <a:t>2019</a:t>
            </a:r>
            <a:endParaRPr lang="ru-RU" sz="500" b="0" dirty="0">
              <a:solidFill>
                <a:srgbClr val="002060"/>
              </a:solidFill>
              <a:latin typeface="a_RomanusCps" panose="04030302060702020802" pitchFamily="82" charset="-52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5F2145-156A-42FF-BB80-E8D664DB7725}" type="datetimeFigureOut">
              <a:rPr lang="ru-RU" smtClean="0"/>
              <a:pPr/>
              <a:t>10.01.2021</a:t>
            </a:fld>
            <a:endParaRPr lang="ru-RU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933B086-ECE1-477D-A8D4-2F30CBE9B08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7920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61708" y="2194560"/>
            <a:ext cx="9068586" cy="2487503"/>
          </a:xfrm>
        </p:spPr>
        <p:txBody>
          <a:bodyPr/>
          <a:lstStyle/>
          <a:p>
            <a:r>
              <a:rPr lang="ru-RU" sz="5400" dirty="0" smtClean="0"/>
              <a:t>Ларец </a:t>
            </a:r>
            <a:br>
              <a:rPr lang="ru-RU" sz="5400" dirty="0" smtClean="0"/>
            </a:br>
            <a:r>
              <a:rPr lang="ru-RU" sz="5400" dirty="0" smtClean="0"/>
              <a:t>новогодних чудес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2400" dirty="0" smtClean="0"/>
              <a:t>Мастер-класс по изготовлению </a:t>
            </a:r>
            <a:br>
              <a:rPr lang="ru-RU" sz="2400" dirty="0" smtClean="0"/>
            </a:br>
            <a:r>
              <a:rPr lang="ru-RU" sz="2400" dirty="0" smtClean="0"/>
              <a:t>новогодней композиции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Автор: </a:t>
            </a:r>
            <a:r>
              <a:rPr lang="ru-RU" dirty="0" err="1" smtClean="0"/>
              <a:t>Булойчик</a:t>
            </a:r>
            <a:r>
              <a:rPr lang="ru-RU" dirty="0" smtClean="0"/>
              <a:t> Марина Ильинична, педагог</a:t>
            </a:r>
          </a:p>
          <a:p>
            <a:r>
              <a:rPr lang="ru-RU" dirty="0" smtClean="0"/>
              <a:t> МБОУ «Целинная основная школа-интернат № 15» (Республика Хакасия)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59936918"/>
      </p:ext>
    </p:extLst>
  </p:cSld>
  <p:clrMapOvr>
    <a:masterClrMapping/>
  </p:clrMapOvr>
  <p:transition advTm="589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21213"/>
            <a:ext cx="10058400" cy="1371600"/>
          </a:xfrm>
        </p:spPr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000" dirty="0" smtClean="0"/>
              <a:t>Ватные палочки</a:t>
            </a:r>
          </a:p>
          <a:p>
            <a:r>
              <a:rPr lang="ru-RU" sz="2000" dirty="0" smtClean="0"/>
              <a:t>Вата</a:t>
            </a:r>
          </a:p>
          <a:p>
            <a:r>
              <a:rPr lang="ru-RU" sz="2000" dirty="0" smtClean="0"/>
              <a:t>Картон для изготовления основы</a:t>
            </a:r>
          </a:p>
          <a:p>
            <a:r>
              <a:rPr lang="ru-RU" sz="2000" dirty="0" smtClean="0"/>
              <a:t>Клеевой пистолет</a:t>
            </a:r>
          </a:p>
          <a:p>
            <a:r>
              <a:rPr lang="ru-RU" sz="2000" dirty="0" smtClean="0"/>
              <a:t>Белая краска, кисточка</a:t>
            </a:r>
          </a:p>
          <a:p>
            <a:r>
              <a:rPr lang="ru-RU" sz="2000" dirty="0" smtClean="0"/>
              <a:t>Ножницы</a:t>
            </a:r>
          </a:p>
          <a:p>
            <a:pPr algn="just">
              <a:buNone/>
            </a:pPr>
            <a:r>
              <a:rPr lang="ru-RU" sz="2000" dirty="0" smtClean="0"/>
              <a:t>   Данная композиция выполнена в основном из ватных палочек. Ее могут с легкостью выполнить как родители и педагоги, так и дети старшего дошкольного возраста при помощи взрослых. При выполнении композиции не требуется никаких специфических материалов, что намного облегчает этап подготовки ее составляющих.</a:t>
            </a:r>
          </a:p>
          <a:p>
            <a:endParaRPr lang="ru-RU" dirty="0"/>
          </a:p>
        </p:txBody>
      </p:sp>
      <p:pic>
        <p:nvPicPr>
          <p:cNvPr id="4" name="Рисунок 3" descr="16102741895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78717" y="1478494"/>
            <a:ext cx="4061460" cy="2926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465329558"/>
      </p:ext>
    </p:extLst>
  </p:cSld>
  <p:clrMapOvr>
    <a:masterClrMapping/>
  </p:clrMapOvr>
  <p:transition advTm="625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6102741896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0560" y="3455387"/>
            <a:ext cx="2983431" cy="3056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9004" y="931352"/>
            <a:ext cx="6456946" cy="1648219"/>
          </a:xfrm>
        </p:spPr>
        <p:txBody>
          <a:bodyPr>
            <a:normAutofit/>
          </a:bodyPr>
          <a:lstStyle/>
          <a:p>
            <a:r>
              <a:rPr lang="ru-RU" sz="2000" dirty="0" smtClean="0"/>
              <a:t>1. Изготавливаем основу композиции. </a:t>
            </a:r>
            <a:br>
              <a:rPr lang="ru-RU" sz="2000" dirty="0" smtClean="0"/>
            </a:br>
            <a:r>
              <a:rPr lang="ru-RU" sz="2000" dirty="0" smtClean="0"/>
              <a:t>Берем  картон прямоугольной формы, закрашиваем его в белый цвет, устанавливаем ограждения из полосок картона и ватных палочек</a:t>
            </a:r>
            <a:endParaRPr lang="ru-RU" sz="2000" dirty="0"/>
          </a:p>
        </p:txBody>
      </p:sp>
      <p:pic>
        <p:nvPicPr>
          <p:cNvPr id="8" name="Рисунок 7" descr="1610274189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4274" y="2739353"/>
            <a:ext cx="4128837" cy="3070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9" descr="1610274189616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158074" y="356134"/>
            <a:ext cx="3111147" cy="2955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296811425"/>
      </p:ext>
    </p:extLst>
  </p:cSld>
  <p:clrMapOvr>
    <a:masterClrMapping/>
  </p:clrMapOvr>
  <p:transition advTm="614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8968" y="577516"/>
            <a:ext cx="3136232" cy="4677878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2. Домик. </a:t>
            </a:r>
            <a:br>
              <a:rPr lang="ru-RU" sz="2000" dirty="0" smtClean="0"/>
            </a:br>
            <a:r>
              <a:rPr lang="ru-RU" sz="2000" dirty="0" smtClean="0"/>
              <a:t>Стены дома состоят только из ватных палочек. Сначала кладутся 2 палочки параллельно друг другу. Клеем ставятся небольшие капельки там, где начинается вата (для лучшего скрепления). Сверху на клей кладутся перпендикулярно две другие стены.</a:t>
            </a:r>
            <a:br>
              <a:rPr lang="ru-RU" sz="2000" dirty="0" smtClean="0"/>
            </a:br>
            <a:r>
              <a:rPr lang="ru-RU" sz="2000" dirty="0" smtClean="0"/>
              <a:t>Крыша также изготавливается из ватных палочек</a:t>
            </a:r>
            <a:endParaRPr lang="ru-RU" sz="2000" dirty="0"/>
          </a:p>
        </p:txBody>
      </p:sp>
      <p:pic>
        <p:nvPicPr>
          <p:cNvPr id="10" name="Содержимое 9" descr="16102741896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4500" y="404261"/>
            <a:ext cx="3453171" cy="3032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16102741896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13593" y="3460918"/>
            <a:ext cx="3356276" cy="3123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6102741896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60880" y="1665170"/>
            <a:ext cx="3382174" cy="3319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97277380"/>
      </p:ext>
    </p:extLst>
  </p:cSld>
  <p:clrMapOvr>
    <a:masterClrMapping/>
  </p:clrMapOvr>
  <p:transition advTm="618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0542" y="642594"/>
            <a:ext cx="4974657" cy="196585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3.Елочка.</a:t>
            </a:r>
            <a:br>
              <a:rPr lang="ru-RU" sz="2000" dirty="0" smtClean="0"/>
            </a:br>
            <a:r>
              <a:rPr lang="ru-RU" sz="2000" dirty="0" smtClean="0"/>
              <a:t>Берем кусочек пластилина, формируем ствол.</a:t>
            </a:r>
            <a:br>
              <a:rPr lang="ru-RU" sz="2000" dirty="0" smtClean="0"/>
            </a:br>
            <a:r>
              <a:rPr lang="ru-RU" sz="2000" dirty="0" smtClean="0"/>
              <a:t>От ватных палочек отрезаем концы, оставляя палки 1-1,5см длиной, втыкаем по низу основания по кругу.</a:t>
            </a:r>
            <a:endParaRPr lang="ru-RU" sz="2000" dirty="0"/>
          </a:p>
        </p:txBody>
      </p:sp>
      <p:pic>
        <p:nvPicPr>
          <p:cNvPr id="4" name="Содержимое 3" descr="16102741895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36253" y="603927"/>
            <a:ext cx="4864100" cy="294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6102741895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64316" y="2672448"/>
            <a:ext cx="4953000" cy="3168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10139" y="4620126"/>
            <a:ext cx="5346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Сверху фигурки украшаем кусочками ваты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76354211"/>
      </p:ext>
    </p:extLst>
  </p:cSld>
  <p:clrMapOvr>
    <a:masterClrMapping/>
  </p:clrMapOvr>
  <p:transition advTm="648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798" y="1701372"/>
            <a:ext cx="4743651" cy="2562619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Вместе с детьми можно слепить фигурки диких животных или снеговика и разместить их на основе композиции.</a:t>
            </a:r>
            <a:endParaRPr lang="ru-RU" sz="2400" dirty="0"/>
          </a:p>
        </p:txBody>
      </p:sp>
      <p:pic>
        <p:nvPicPr>
          <p:cNvPr id="4" name="Содержимое 3" descr="16102741895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5551" y="1292899"/>
            <a:ext cx="5206866" cy="3698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6382694"/>
      </p:ext>
    </p:extLst>
  </p:cSld>
  <p:clrMapOvr>
    <a:masterClrMapping/>
  </p:clrMapOvr>
  <p:transition advTm="545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35116" y="4369868"/>
            <a:ext cx="3628723" cy="248813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Вот такая замечательная, новогодняя композиция у нас вышла!</a:t>
            </a:r>
            <a:endParaRPr lang="ru-RU" sz="3600" dirty="0"/>
          </a:p>
        </p:txBody>
      </p:sp>
      <p:pic>
        <p:nvPicPr>
          <p:cNvPr id="7" name="Рисунок 6" descr="16102741895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538" y="1775862"/>
            <a:ext cx="3657198" cy="48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16102741895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95248" y="1764899"/>
            <a:ext cx="3724576" cy="4966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1610274189556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561748" y="745165"/>
            <a:ext cx="4953000" cy="3568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84118614"/>
      </p:ext>
    </p:extLst>
  </p:cSld>
  <p:clrMapOvr>
    <a:masterClrMapping/>
  </p:clrMapOvr>
  <p:transition advTm="4906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авон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</TotalTime>
  <Words>129</Words>
  <Application>Microsoft Office PowerPoint</Application>
  <PresentationFormat>Произвольный</PresentationFormat>
  <Paragraphs>17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Савон</vt:lpstr>
      <vt:lpstr>Ларец  новогодних чудес Мастер-класс по изготовлению  новогодней композиции</vt:lpstr>
      <vt:lpstr>Необходимые материалы:</vt:lpstr>
      <vt:lpstr>1. Изготавливаем основу композиции.  Берем  картон прямоугольной формы, закрашиваем его в белый цвет, устанавливаем ограждения из полосок картона и ватных палочек</vt:lpstr>
      <vt:lpstr>2. Домик.  Стены дома состоят только из ватных палочек. Сначала кладутся 2 палочки параллельно друг другу. Клеем ставятся небольшие капельки там, где начинается вата (для лучшего скрепления). Сверху на клей кладутся перпендикулярно две другие стены. Крыша также изготавливается из ватных палочек</vt:lpstr>
      <vt:lpstr>3.Елочка. Берем кусочек пластилина, формируем ствол. От ватных палочек отрезаем концы, оставляя палки 1-1,5см длиной, втыкаем по низу основания по кругу.</vt:lpstr>
      <vt:lpstr>Вместе с детьми можно слепить фигурки диких животных или снеговика и разместить их на основе композиции.</vt:lpstr>
      <vt:lpstr>Вот такая замечательная, новогодняя композиция у нас вышла!</vt:lpstr>
    </vt:vector>
  </TitlesOfParts>
  <Manager>Полшкова Виктория Валерьяновна</Manager>
  <Company>МАОУ ДО ЦРТДиЮ Каменского района Пензенской области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Новогодний</dc:title>
  <dc:subject>Зима, Новый год</dc:subject>
  <dc:creator>Viktoriya Polshkova</dc:creator>
  <cp:keywords>зима;новый год</cp:keywords>
  <cp:lastModifiedBy>Evgen</cp:lastModifiedBy>
  <cp:revision>78</cp:revision>
  <dcterms:created xsi:type="dcterms:W3CDTF">2017-12-18T09:39:27Z</dcterms:created>
  <dcterms:modified xsi:type="dcterms:W3CDTF">2021-01-10T16:19:18Z</dcterms:modified>
</cp:coreProperties>
</file>