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1" r:id="rId8"/>
    <p:sldId id="264" r:id="rId9"/>
    <p:sldId id="269" r:id="rId10"/>
    <p:sldId id="265" r:id="rId11"/>
    <p:sldId id="267" r:id="rId12"/>
    <p:sldId id="268" r:id="rId13"/>
    <p:sldId id="270" r:id="rId14"/>
    <p:sldId id="271" r:id="rId15"/>
    <p:sldId id="272" r:id="rId16"/>
    <p:sldId id="273" r:id="rId17"/>
    <p:sldId id="275" r:id="rId18"/>
    <p:sldId id="274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03F31794-58E6-4EE2-A73D-9D218AF5B828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F358E7A5-B76D-47D4-9C86-0D33389F095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DED704-7E08-4B9C-87DF-BE7A8B3ED594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205E1-2879-4F9D-807B-B267136BA0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93D13E-F77E-4FE3-88F9-DE9079B93799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77A1D-FFA2-4060-912B-23E36D24B0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7CABBD-0B00-4483-B605-C2FC026280B7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B5D62B-46D9-4B49-B191-BB7439ACFC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7D3732-1565-47B4-974F-B9C8E41AB576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A13D16-9BDF-4F04-97CF-77413C58F8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1EF59F-01B7-4BFF-843A-FEBBC9C848F6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4CF85E-D7A1-4780-AE0F-2559A56AC8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0679BC-A4E7-4E30-A90D-FA1C4199A2F0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AE79BD-10EA-441C-878A-A4F408B2A3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6F6BEA-9E06-4014-9129-F6E201430D8D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179A8-B5C9-43FB-BFBB-C7BC99F5A7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478E8D-1B33-42E7-A6A2-2043122B770D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1D894-35E9-4863-B06F-4B1EEC7F12D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82A240-8586-41D8-A1EC-0D796BDAB804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6E4A-D2EC-4312-8317-FF8F2A89A9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7B42D2-29CF-49B2-81E6-61FF787462BF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AE7807-D8F8-479F-AE2C-3F6657DBBE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CA38EFE9-6761-4249-B02A-FD39C55A231A}" type="datetimeFigureOut">
              <a:rPr lang="ru-RU" smtClean="0"/>
              <a:pPr>
                <a:defRPr/>
              </a:pPr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C2AA2880-360D-49A3-A2B2-945F1A3D9A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99992" y="1268760"/>
            <a:ext cx="3633563" cy="792089"/>
          </a:xfrm>
        </p:spPr>
        <p:txBody>
          <a:bodyPr>
            <a:normAutofit fontScale="90000"/>
          </a:bodyPr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b="1" i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«Любимый образ - мама»</a:t>
            </a:r>
            <a:endParaRPr lang="ru-RU" sz="4000" b="1" i="1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026" name="Picture 2" descr="C:\Users\Незабудка\Desktop\12d76e2d-f76d-482c-9b5e-a216a0c58b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348880"/>
            <a:ext cx="5250902" cy="371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06389" y="1833554"/>
            <a:ext cx="3633563" cy="7920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algn="ctr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800" b="1" i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Презентация совместного вечера детей и родителей</a:t>
            </a:r>
            <a:endParaRPr lang="ru-RU" sz="2800" b="1" i="1" dirty="0">
              <a:ln w="12700">
                <a:solidFill>
                  <a:srgbClr val="7030A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06389" y="4005064"/>
            <a:ext cx="3633563" cy="7920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algn="ctr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800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В рамках краткосрочного проекта «Любимый образ»</a:t>
            </a:r>
            <a:endParaRPr lang="ru-RU" sz="2800" dirty="0">
              <a:ln w="12700">
                <a:solidFill>
                  <a:srgbClr val="7030A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716016" y="0"/>
            <a:ext cx="3384376" cy="535550"/>
          </a:xfrm>
        </p:spPr>
        <p:txBody>
          <a:bodyPr>
            <a:norm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1800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 и задачи </a:t>
            </a:r>
            <a:endParaRPr lang="ru-RU" sz="1800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764704"/>
            <a:ext cx="8064896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638425" algn="l"/>
              </a:tabLst>
            </a:pPr>
            <a:r>
              <a:rPr lang="ru-RU" b="1" i="1" spc="-15" dirty="0">
                <a:solidFill>
                  <a:srgbClr val="00B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Цель </a:t>
            </a:r>
            <a:r>
              <a:rPr lang="ru-RU" b="1" i="1" spc="-15" dirty="0" smtClean="0">
                <a:solidFill>
                  <a:srgbClr val="00B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:</a:t>
            </a:r>
            <a:r>
              <a:rPr lang="ru-RU" b="1" i="1" spc="10" dirty="0" smtClean="0">
                <a:solidFill>
                  <a:srgbClr val="00B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endParaRPr lang="ru-RU" sz="1400" b="1" i="1" dirty="0">
              <a:solidFill>
                <a:srgbClr val="00B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638425" algn="l"/>
              </a:tabLst>
            </a:pPr>
            <a:r>
              <a:rPr lang="ru-RU" sz="2000" b="1" i="1" spc="-15" dirty="0">
                <a:solidFill>
                  <a:srgbClr val="7030A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формирование осознанного понимания роли мамы в семье, воспитание нравственных качеств и ценностей: доброты и заботы, сочувствия и терпения, стремление помогать матери.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2924944"/>
            <a:ext cx="8064896" cy="3654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i="1" dirty="0" smtClean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ru-RU" b="1" i="1" dirty="0" smtClean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Задачи:</a:t>
            </a:r>
            <a:endParaRPr lang="ru-RU" b="1" i="1" u="sng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Подвести к пониманию образа мамы</a:t>
            </a: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16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Закрепить знания детей о своей маме – называть имя, называть по фотографии, вызывать желание говорить о своей маме добрые слова, называть положительные качества (добрая, заботливая, веселая, красивая, самая лучшая</a:t>
            </a: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Воспитывать чувство глубокой любви и привязанности к самому близкому и родному человеку</a:t>
            </a: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Социокультурное присоединение семьи и детского сада</a:t>
            </a:r>
            <a:r>
              <a:rPr lang="ru-RU" sz="1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6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ts val="147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39552" y="692695"/>
            <a:ext cx="3600400" cy="4320481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информационный экран для родителей «Социокультурные истоки</a:t>
            </a:r>
            <a:r>
              <a:rPr lang="ru-RU" sz="2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br>
              <a:rPr lang="ru-RU" sz="2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«В помощь маме» </a:t>
            </a:r>
            <a:r>
              <a:rPr lang="ru-RU" sz="2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поместили </a:t>
            </a:r>
            <a:r>
              <a:rPr lang="ru-RU" sz="24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тексты стихотворений о маме для чтения с ребенком.</a:t>
            </a:r>
            <a:endParaRPr lang="ru-RU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788708"/>
            <a:ext cx="3855417" cy="5140556"/>
          </a:xfrm>
        </p:spPr>
      </p:pic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6998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84784"/>
            <a:ext cx="3546185" cy="4845162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3633872" cy="4845163"/>
          </a:xfr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043490" y="552966"/>
            <a:ext cx="7024744" cy="129185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Оформили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выставку 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книг со сказками, стихами, рассказами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 маме «Читаем вместе» в приемной. Родители брали книжки домой для прочтения детям.</a:t>
            </a:r>
            <a:endParaRPr lang="ru-RU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393482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39552" y="470416"/>
            <a:ext cx="8208912" cy="172390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Выставка книг о маме «Читаем вместе» в приемной.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65788"/>
            <a:ext cx="3168352" cy="4283491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236" y="2996952"/>
            <a:ext cx="4475989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5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504056"/>
          </a:xfrm>
        </p:spPr>
        <p:txBody>
          <a:bodyPr>
            <a:normAutofit fontScale="90000"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Выставка книг о маме «Читаем вместе» в приемной.</a:t>
            </a:r>
            <a:b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75012"/>
            <a:ext cx="3451692" cy="460225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386" y="1353147"/>
            <a:ext cx="3468091" cy="462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720080"/>
          </a:xfrm>
        </p:spPr>
        <p:txBody>
          <a:bodyPr>
            <a:normAutofit/>
          </a:bodyPr>
          <a:lstStyle/>
          <a:p>
            <a:pPr algn="ctr">
              <a:lnSpc>
                <a:spcPts val="147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Оформили выставку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фотографий «Мамины помощники».</a:t>
            </a: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21171"/>
            <a:ext cx="7920880" cy="5184576"/>
          </a:xfrm>
        </p:spPr>
      </p:pic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15140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1152128"/>
          </a:xfrm>
        </p:spPr>
        <p:txBody>
          <a:bodyPr>
            <a:norm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492" y="877988"/>
            <a:ext cx="7488948" cy="5431332"/>
          </a:xfrm>
        </p:spPr>
        <p:txBody>
          <a:bodyPr>
            <a:normAutofit fontScale="77500" lnSpcReduction="20000"/>
          </a:bodyPr>
          <a:lstStyle/>
          <a:p>
            <a:pPr marL="68580" indent="0">
              <a:lnSpc>
                <a:spcPct val="160000"/>
              </a:lnSpc>
              <a:spcAft>
                <a:spcPts val="0"/>
              </a:spcAft>
              <a:buNone/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 так же:</a:t>
            </a:r>
          </a:p>
          <a:p>
            <a:pPr>
              <a:lnSpc>
                <a:spcPct val="16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Познакомили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детей </a:t>
            </a: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колыбельными песнями из книги № 1 для развития детей 3-4 лет «Доброе слово» под общей редакцией профессора РАЕН </a:t>
            </a:r>
            <a:r>
              <a:rPr lang="ru-RU" b="1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И.А.Кузьмина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других источников.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6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Рассматривали иллюстрации, изображающие укладывание младенца. Организовали сюжетно-ролевую игру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«Уложим куклу спать».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6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Разучивали стихотворение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 </a:t>
            </a: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маму «Мамочка», </a:t>
            </a:r>
            <a:r>
              <a:rPr lang="ru-RU" b="1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физ.минутку</a:t>
            </a: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«Помощники» в повседневной деятельности</a:t>
            </a: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6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Нарисовали </a:t>
            </a: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рисунок в подарок маме «Солнышко».</a:t>
            </a: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25780" indent="-457200">
              <a:lnSpc>
                <a:spcPct val="160000"/>
              </a:lnSpc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43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1152128"/>
          </a:xfrm>
        </p:spPr>
        <p:txBody>
          <a:bodyPr>
            <a:normAutofit/>
          </a:bodyPr>
          <a:lstStyle/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1022" y="14235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101084"/>
            <a:ext cx="4860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Предварительная работа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492" y="877988"/>
            <a:ext cx="3384492" cy="5071292"/>
          </a:xfrm>
        </p:spPr>
        <p:txBody>
          <a:bodyPr>
            <a:normAutofit/>
          </a:bodyPr>
          <a:lstStyle/>
          <a:p>
            <a:pPr marL="6858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Итогом нашего проекта стал совместный вечер  детей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мамочек </a:t>
            </a:r>
          </a:p>
          <a:p>
            <a:pPr marL="6858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«Социокультурные истоки» </a:t>
            </a:r>
          </a:p>
          <a:p>
            <a:pPr marL="6858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тему: «Любимый образ – мама»</a:t>
            </a:r>
          </a:p>
          <a:p>
            <a:pPr marL="68580" indent="0">
              <a:lnSpc>
                <a:spcPct val="160000"/>
              </a:lnSpc>
              <a:spcAft>
                <a:spcPts val="0"/>
              </a:spcAft>
              <a:buNone/>
            </a:pPr>
            <a:endParaRPr lang="ru-RU" sz="2000" b="1" i="1" dirty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25780" indent="-457200">
              <a:lnSpc>
                <a:spcPct val="160000"/>
              </a:lnSpc>
              <a:buFont typeface="+mj-lt"/>
              <a:buAutoNum type="arabicPeriod"/>
            </a:pPr>
            <a:endParaRPr lang="ru-RU" dirty="0"/>
          </a:p>
        </p:txBody>
      </p:sp>
      <p:pic>
        <p:nvPicPr>
          <p:cNvPr id="6" name="Рисунок 5" descr="D:\7296367-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0" t="17338" r="21222" b="30338"/>
          <a:stretch/>
        </p:blipFill>
        <p:spPr bwMode="auto">
          <a:xfrm>
            <a:off x="4399384" y="877987"/>
            <a:ext cx="4176465" cy="51845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9119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025" y="3501008"/>
            <a:ext cx="3960441" cy="2880320"/>
          </a:xfrm>
        </p:spPr>
      </p:pic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50741"/>
            <a:ext cx="3960440" cy="302611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1127126" y="-375299"/>
            <a:ext cx="7643341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43604" y="742967"/>
            <a:ext cx="776084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начале нашего вечера мы с ребятами рассказали нашим мамам стихотворение «Мамочка», которое вызвало положительные эмоции у мам и радостный настрой у  </a:t>
            </a:r>
            <a:r>
              <a:rPr lang="ru-RU" b="1" i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детей.</a:t>
            </a:r>
            <a:endParaRPr lang="ru-RU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918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064896" cy="230425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 «Ласковые слова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Способствовала умению детей ласково, с любовью обращаться к своим мамам. Развивала связную речь, мышление. Воспитывала любовь к маме.</a:t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36" y="2708920"/>
            <a:ext cx="3783144" cy="309634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321" y="3356992"/>
            <a:ext cx="3936127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10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7" y="1338117"/>
            <a:ext cx="8064896" cy="108277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Физминутка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«Помощники»</a:t>
            </a:r>
            <a:b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Развивала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координацию движений, умение выполнять движения соответствующие тексту. Воспитывала желание помогать маме.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527" y="3140968"/>
            <a:ext cx="4005758" cy="300431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67" y="2391020"/>
            <a:ext cx="4113506" cy="308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17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7" y="908720"/>
            <a:ext cx="8064896" cy="1584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Игра: «Найди свою маму».</a:t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Развивала умение детей ориентироваться в пространстве зала. Выполнять задание согласно правилам игры. Воспитывала любовь к маме.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67" y="2276872"/>
            <a:ext cx="3936437" cy="295232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958" y="3212976"/>
            <a:ext cx="4018268" cy="3220151"/>
          </a:xfrm>
        </p:spPr>
      </p:pic>
    </p:spTree>
    <p:extLst>
      <p:ext uri="{BB962C8B-B14F-4D97-AF65-F5344CB8AC3E}">
        <p14:creationId xmlns:p14="http://schemas.microsoft.com/office/powerpoint/2010/main" val="4287201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7" y="908720"/>
            <a:ext cx="8064896" cy="1584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Игра: </a:t>
            </a: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«Море поцелуев».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Способствовала созданию положительных эмоций и переживаний детей и мамочек. Установлению дружеских отношений.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41" y="2132856"/>
            <a:ext cx="3909748" cy="293231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457" y="3429000"/>
            <a:ext cx="393643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41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7" y="908720"/>
            <a:ext cx="8064896" cy="1584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Игра: «Море поцелуев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60" y="1340768"/>
            <a:ext cx="4091156" cy="3068367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930" y="3501008"/>
            <a:ext cx="3900433" cy="292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53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7" y="908720"/>
            <a:ext cx="8064896" cy="1584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Игра: </a:t>
            </a: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«Узнай любимый голос».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Способствовала созданию радостного настроения. Воспитывала любовь к маме.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684" y="2184848"/>
            <a:ext cx="5376596" cy="4032448"/>
          </a:xfrm>
        </p:spPr>
      </p:pic>
    </p:spTree>
    <p:extLst>
      <p:ext uri="{BB962C8B-B14F-4D97-AF65-F5344CB8AC3E}">
        <p14:creationId xmlns:p14="http://schemas.microsoft.com/office/powerpoint/2010/main" val="2418860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506147"/>
            <a:ext cx="3995025" cy="328289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завершении нашего вечера дети подарили мамочкам свои рисунки «Солнышко».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Ведь не зря говорят: «При 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солнышке тепло, при мамочке добро».</a:t>
            </a:r>
            <a:r>
              <a:rPr lang="ru-RU" sz="18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1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042" y="711050"/>
            <a:ext cx="4247148" cy="30059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284984"/>
            <a:ext cx="4224469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2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1600" dirty="0">
              <a:solidFill>
                <a:srgbClr val="7030A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28709"/>
            <a:ext cx="3888432" cy="2917188"/>
          </a:xfrm>
        </p:spPr>
      </p:pic>
      <p:sp>
        <p:nvSpPr>
          <p:cNvPr id="5" name="Прямоугольник 4"/>
          <p:cNvSpPr/>
          <p:nvPr/>
        </p:nvSpPr>
        <p:spPr>
          <a:xfrm>
            <a:off x="4355976" y="104689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buClr>
                <a:srgbClr val="809EC2">
                  <a:lumMod val="75000"/>
                </a:srgbClr>
              </a:buClr>
              <a:defRPr/>
            </a:pPr>
            <a:r>
              <a:rPr lang="ru-RU" i="1" dirty="0" smtClean="0">
                <a:ln w="12700">
                  <a:solidFill>
                    <a:srgbClr val="444D26">
                      <a:satMod val="155000"/>
                    </a:srgbClr>
                  </a:solidFill>
                  <a:prstDash val="solid"/>
                </a:ln>
                <a:solidFill>
                  <a:srgbClr val="E7BC29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Ход вечера:</a:t>
            </a:r>
            <a:endParaRPr lang="ru-RU" i="1" dirty="0">
              <a:ln w="12700">
                <a:solidFill>
                  <a:srgbClr val="444D26">
                    <a:satMod val="155000"/>
                  </a:srgbClr>
                </a:solidFill>
                <a:prstDash val="solid"/>
              </a:ln>
              <a:solidFill>
                <a:srgbClr val="E7BC29">
                  <a:lumMod val="5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1" y="620688"/>
            <a:ext cx="40324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Реализация </a:t>
            </a: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работы по данному проекту позволила пробудить интерес детей и родителей к теме «Любимый образ» - роли мамы – как хранительнице </a:t>
            </a: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семьи.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Которая </a:t>
            </a: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воспитывает в детях необходимые качества: терпение, сочувствие, стремление помогать и заботиться о матери.</a:t>
            </a:r>
            <a:endParaRPr lang="ru-RU" sz="1600" b="1" i="1" dirty="0">
              <a:solidFill>
                <a:srgbClr val="7030A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Включение </a:t>
            </a:r>
            <a:r>
              <a:rPr lang="ru-RU" sz="1600" b="1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родителей в совместный с педагогами процесс воспитания и обучения ребенка – это самое эффективное средство развития малыша. </a:t>
            </a:r>
          </a:p>
        </p:txBody>
      </p:sp>
    </p:spTree>
    <p:extLst>
      <p:ext uri="{BB962C8B-B14F-4D97-AF65-F5344CB8AC3E}">
        <p14:creationId xmlns:p14="http://schemas.microsoft.com/office/powerpoint/2010/main" val="27919105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682</TotalTime>
  <Words>387</Words>
  <Application>Microsoft Office PowerPoint</Application>
  <PresentationFormat>Экран (4:3)</PresentationFormat>
  <Paragraphs>55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8" baseType="lpstr">
      <vt:lpstr>Arial Unicode MS</vt:lpstr>
      <vt:lpstr>Arial</vt:lpstr>
      <vt:lpstr>Bookman Old Style</vt:lpstr>
      <vt:lpstr>Calibri</vt:lpstr>
      <vt:lpstr>Century Gothic</vt:lpstr>
      <vt:lpstr>Courier New</vt:lpstr>
      <vt:lpstr>Georgia</vt:lpstr>
      <vt:lpstr>Times New Roman</vt:lpstr>
      <vt:lpstr>Wingdings 2</vt:lpstr>
      <vt:lpstr>Остин</vt:lpstr>
      <vt:lpstr>«Любимый образ - мама»</vt:lpstr>
      <vt:lpstr>Цель и задачи </vt:lpstr>
      <vt:lpstr>В информационный экран для родителей «Социокультурные истоки»  «В помощь маме» поместили тексты стихотворений о маме для чтения с ребенком.</vt:lpstr>
      <vt:lpstr>      Оформили выставку книг со сказками, стихами, рассказами о маме «Читаем вместе» в приемной. Родители брали книжки домой для прочтения детям.</vt:lpstr>
      <vt:lpstr>Выставка книг о маме «Читаем вместе» в приемной.   </vt:lpstr>
      <vt:lpstr> Выставка книг о маме «Читаем вместе» в приемной. </vt:lpstr>
      <vt:lpstr>Оформили выставку фотографий «Мамины помощники».  </vt:lpstr>
      <vt:lpstr>  </vt:lpstr>
      <vt:lpstr>  </vt:lpstr>
      <vt:lpstr>Презентация PowerPoint</vt:lpstr>
      <vt:lpstr>Игра «Ласковые слова» Способствовала умению детей ласково, с любовью обращаться к своим мамам. Развивала связную речь, мышление. Воспитывала любовь к маме. </vt:lpstr>
      <vt:lpstr> Физминутка «Помощники» Развивала, координацию движений, умение выполнять движения соответствующие тексту. Воспитывала желание помогать маме.</vt:lpstr>
      <vt:lpstr>     Игра: «Найди свою маму».  Развивала умение детей ориентироваться в пространстве зала. Выполнять задание согласно правилам игры. Воспитывала любовь к маме.  </vt:lpstr>
      <vt:lpstr>     Игра: «Море поцелуев». Способствовала созданию положительных эмоций и переживаний детей и мамочек. Установлению дружеских отношений.  </vt:lpstr>
      <vt:lpstr>  Игра: «Море поцелуев»    </vt:lpstr>
      <vt:lpstr>     Игра: «Узнай любимый голос». Способствовала созданию радостного настроения. Воспитывала любовь к маме.  </vt:lpstr>
      <vt:lpstr>     В завершении нашего вечера дети подарили мамочкам свои рисунки «Солнышко». Ведь не зря говорят: «При солнышке тепло, при мамочке добро».   </vt:lpstr>
      <vt:lpstr>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Лукоморье…</dc:title>
  <dc:creator>User</dc:creator>
  <cp:lastModifiedBy>Абанкина Маргарита Владимировна</cp:lastModifiedBy>
  <cp:revision>56</cp:revision>
  <dcterms:created xsi:type="dcterms:W3CDTF">2017-02-26T12:48:43Z</dcterms:created>
  <dcterms:modified xsi:type="dcterms:W3CDTF">2020-02-11T10:21:14Z</dcterms:modified>
</cp:coreProperties>
</file>