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4" r:id="rId6"/>
    <p:sldId id="260" r:id="rId7"/>
    <p:sldId id="261" r:id="rId8"/>
    <p:sldId id="273" r:id="rId9"/>
    <p:sldId id="262" r:id="rId10"/>
    <p:sldId id="263" r:id="rId11"/>
    <p:sldId id="264" r:id="rId12"/>
    <p:sldId id="265" r:id="rId13"/>
    <p:sldId id="266" r:id="rId14"/>
    <p:sldId id="268" r:id="rId15"/>
    <p:sldId id="269" r:id="rId16"/>
    <p:sldId id="272" r:id="rId17"/>
    <p:sldId id="270" r:id="rId18"/>
    <p:sldId id="276" r:id="rId19"/>
    <p:sldId id="271" r:id="rId20"/>
    <p:sldId id="26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68" d="100"/>
          <a:sy n="68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16B11CD-F23F-4349-B2B3-328BED4948C8}" type="datetimeFigureOut">
              <a:rPr lang="ru-RU" smtClean="0"/>
              <a:pPr/>
              <a:t>23.05.2023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19DC82A-2FEA-4710-8DC7-7C2E92E3A8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2060848"/>
            <a:ext cx="6715472" cy="324036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755576" y="835261"/>
            <a:ext cx="69847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 Семейное право.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ru-RU" sz="3200" b="1" dirty="0" smtClean="0"/>
              <a:t> Семейные конфликты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1988841"/>
            <a:ext cx="655272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«Семья приносит полноту жизни, счастье,</a:t>
            </a:r>
          </a:p>
          <a:p>
            <a:pPr algn="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но каждая семья … является прежде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всего большим делом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имеющим</a:t>
            </a:r>
          </a:p>
          <a:p>
            <a:pPr algn="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государственное значение»</a:t>
            </a:r>
          </a:p>
          <a:p>
            <a:pPr algn="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А.С. Макаренко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Нормативная база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/>
              <a:t>Семейное право –</a:t>
            </a:r>
            <a:r>
              <a:rPr lang="ru-RU" dirty="0" smtClean="0"/>
              <a:t> это отрасль права, нормы которой регулируют личные и имущественные отношения лиц, вступивших в брак. </a:t>
            </a:r>
          </a:p>
          <a:p>
            <a:pPr>
              <a:buNone/>
            </a:pPr>
            <a:r>
              <a:rPr lang="ru-RU" b="1" dirty="0" smtClean="0"/>
              <a:t>Основными источниками семейного права являются: </a:t>
            </a:r>
            <a:r>
              <a:rPr lang="ru-RU" dirty="0" smtClean="0"/>
              <a:t>Конституция РФ, Семейный кодекс РФ, Гражданский кодекс РФ, Декларация прав ребенка, Конвенция о правах ребенка и др.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60648"/>
            <a:ext cx="8686800" cy="581947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/>
              <a:t>Семья </a:t>
            </a:r>
            <a:r>
              <a:rPr lang="ru-RU" dirty="0" smtClean="0"/>
              <a:t>– основанная на браке или кровном родстве малая группа, связанная общностью быта, моральной и правовой ответственностью.</a:t>
            </a:r>
          </a:p>
          <a:p>
            <a:pPr>
              <a:buNone/>
            </a:pPr>
            <a:r>
              <a:rPr lang="ru-RU" b="1" dirty="0" smtClean="0"/>
              <a:t>Семейные правоотношения</a:t>
            </a:r>
            <a:r>
              <a:rPr lang="ru-RU" dirty="0" smtClean="0"/>
              <a:t> – это совокупность правовых норм, которые регулируют отношения между людьми в связи с вступлением в брак, созданием семьи, рождением и воспитанием детей.</a:t>
            </a:r>
          </a:p>
          <a:p>
            <a:pPr>
              <a:buNone/>
            </a:pPr>
            <a:r>
              <a:rPr lang="ru-RU" b="1" dirty="0" smtClean="0"/>
              <a:t>Брак</a:t>
            </a:r>
            <a:r>
              <a:rPr lang="ru-RU" dirty="0" smtClean="0"/>
              <a:t> – добровольный союз мужчины и женщины, имеющий целью создания семьи, заключенный в установленном законом порядке и порождающий взаимные права и обязанности супругов</a:t>
            </a:r>
            <a:r>
              <a:rPr lang="ru-RU" b="1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060848"/>
            <a:ext cx="8686800" cy="4019277"/>
          </a:xfrm>
        </p:spPr>
        <p:txBody>
          <a:bodyPr/>
          <a:lstStyle/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большинство людей создают семью?</a:t>
            </a:r>
          </a:p>
          <a:p>
            <a:pPr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дает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человеку? </a:t>
            </a:r>
          </a:p>
          <a:p>
            <a:pPr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дает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семье?</a:t>
            </a:r>
          </a:p>
          <a:p>
            <a:pPr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Нужна ли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ребенку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? Зачем человеку семья ?</a:t>
            </a:r>
            <a:endParaRPr lang="ru-RU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u="sng" dirty="0" smtClean="0"/>
              <a:t>Упражнение «Ладошки»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avatars.dzeninfra.ru/get-zen_doc/1852523/pub_62512c424af11936f1d8a3db_62512e9178501c7bece66e1c/scale_1200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40768"/>
            <a:ext cx="7272808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solidFill>
                  <a:srgbClr val="00B0F0"/>
                </a:solidFill>
                <a:latin typeface="Georgia" pitchFamily="18" charset="0"/>
                <a:cs typeface="Times New Roman" pitchFamily="18" charset="0"/>
              </a:rPr>
              <a:t>Конфликт </a:t>
            </a:r>
            <a:r>
              <a:rPr lang="ru-RU" sz="2700" b="1" dirty="0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-</a:t>
            </a:r>
            <a:r>
              <a:rPr lang="ru-RU" sz="2700" b="1" dirty="0" smtClean="0">
                <a:solidFill>
                  <a:srgbClr val="00B0F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700" b="1" dirty="0" smtClean="0">
                <a:latin typeface="Georgia" pitchFamily="18" charset="0"/>
              </a:rPr>
              <a:t>это  отсутствие согласия между двумя и более сторонами</a:t>
            </a:r>
            <a:r>
              <a:rPr lang="ru-RU" dirty="0" smtClean="0">
                <a:latin typeface="Georgia" pitchFamily="18" charset="0"/>
              </a:rPr>
              <a:t/>
            </a:r>
            <a:br>
              <a:rPr lang="ru-RU" dirty="0" smtClean="0">
                <a:latin typeface="Georgia" pitchFamily="18" charset="0"/>
              </a:rPr>
            </a:br>
            <a:endParaRPr lang="ru-RU" b="1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latin typeface="Georgia" pitchFamily="18" charset="0"/>
              </a:rPr>
              <a:t>Стратегии поведения в конфликте:</a:t>
            </a:r>
          </a:p>
          <a:p>
            <a:r>
              <a:rPr lang="ru-RU" b="1" i="1" dirty="0" smtClean="0">
                <a:latin typeface="Georgia" pitchFamily="18" charset="0"/>
              </a:rPr>
              <a:t>Избегание</a:t>
            </a:r>
          </a:p>
          <a:p>
            <a:r>
              <a:rPr lang="ru-RU" b="1" i="1" dirty="0" smtClean="0">
                <a:latin typeface="Georgia" pitchFamily="18" charset="0"/>
              </a:rPr>
              <a:t>Конкуренция</a:t>
            </a:r>
            <a:r>
              <a:rPr lang="ru-RU" dirty="0" smtClean="0">
                <a:latin typeface="Georgia" pitchFamily="18" charset="0"/>
              </a:rPr>
              <a:t> </a:t>
            </a:r>
            <a:r>
              <a:rPr lang="ru-RU" i="1" dirty="0" smtClean="0">
                <a:latin typeface="Georgia" pitchFamily="18" charset="0"/>
              </a:rPr>
              <a:t>(соперничество)</a:t>
            </a:r>
          </a:p>
          <a:p>
            <a:r>
              <a:rPr lang="ru-RU" b="1" i="1" dirty="0" smtClean="0">
                <a:latin typeface="Georgia" pitchFamily="18" charset="0"/>
              </a:rPr>
              <a:t>Приспособление</a:t>
            </a:r>
          </a:p>
          <a:p>
            <a:r>
              <a:rPr lang="ru-RU" b="1" i="1" dirty="0" smtClean="0">
                <a:latin typeface="Georgia" pitchFamily="18" charset="0"/>
              </a:rPr>
              <a:t>Компромисс</a:t>
            </a:r>
          </a:p>
          <a:p>
            <a:r>
              <a:rPr lang="ru-RU" b="1" i="1" dirty="0" smtClean="0">
                <a:latin typeface="Georgia" pitchFamily="18" charset="0"/>
              </a:rPr>
              <a:t>Сотрудничество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Обсуждение ситуаций.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/>
              <a:t>1.Переполненный автобус. Мужчина нечаянно толкнул девушку и не извинился. Девушка больно ударилась и в ответ нагрубила мужчине.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/>
              <a:t>2 </a:t>
            </a:r>
            <a:r>
              <a:rPr lang="ru-RU" b="1" dirty="0" smtClean="0"/>
              <a:t>Жена попросила мужа вынести мусорное ведро. Муж смотрел телевизор и не выполнил ее просьбу. Жена рассердилась и стала ругаться.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Упражнение «Собери камни»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p-s.ru/wallpapers/12/3/445180880901861/krasota-prirody-porazhaet-cvetnymi-kamnyami-i-mineralami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7430" y="1554163"/>
            <a:ext cx="7241539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368152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как вы думаете, какие качества необходимо в себе воспитывать, чтобы избежать конфликта?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Положительные качества</a:t>
            </a:r>
            <a:r>
              <a:rPr lang="ru-RU" dirty="0" smtClean="0"/>
              <a:t>: - терпимость - великодушие - сострадание - доброта - дружелюбие - доброжелательность - доверие - устремлённость - чуткость - зоркость - готовность - находчивость - подвижность - самоуверенность - самообладание - самоотверженность - ответственность - искренность - равновесие - спокойствие - простота - устремление к целесообразности - чистота </a:t>
            </a:r>
          </a:p>
          <a:p>
            <a:pPr>
              <a:buNone/>
            </a:pPr>
            <a:r>
              <a:rPr lang="ru-RU" b="1" dirty="0" smtClean="0"/>
              <a:t>Отрицательные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К негативным показателям относятся заносчивые, обидчивые, застенчивые и эгоистические наклонности. Отношение к вещам. Аккуратность или пренебрежительность к материальным благам позволяют сделать оценку характера личности. Поведение людей диктуется общепринятыми мерками.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u="sng" dirty="0" smtClean="0"/>
              <a:t>Проблемная ситуация.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/>
              <a:t>Жена только что вымыла пол. Муж зашел в комнату в грязной обуви. Каким может быть поведение мужа и жены в данной ситуации?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                                    </a:t>
            </a:r>
          </a:p>
          <a:p>
            <a:pPr>
              <a:buNone/>
            </a:pPr>
            <a:r>
              <a:rPr lang="ru-RU" sz="2800" b="1" dirty="0" smtClean="0"/>
              <a:t>                                                  позитивное</a:t>
            </a:r>
          </a:p>
          <a:p>
            <a:pPr>
              <a:buNone/>
            </a:pPr>
            <a:r>
              <a:rPr lang="ru-RU" sz="2800" b="1" dirty="0" smtClean="0"/>
              <a:t>                                                  развитие </a:t>
            </a:r>
          </a:p>
          <a:p>
            <a:pPr>
              <a:buNone/>
            </a:pPr>
            <a:r>
              <a:rPr lang="ru-RU" sz="2800" b="1" dirty="0" smtClean="0"/>
              <a:t>                                                  ситуации</a:t>
            </a:r>
            <a:endParaRPr lang="ru-RU" sz="2800" b="1" dirty="0"/>
          </a:p>
        </p:txBody>
      </p:sp>
      <p:sp>
        <p:nvSpPr>
          <p:cNvPr id="4" name="Выгнутая влево стрелка 3"/>
          <p:cNvSpPr/>
          <p:nvPr/>
        </p:nvSpPr>
        <p:spPr>
          <a:xfrm>
            <a:off x="1115616" y="3573016"/>
            <a:ext cx="731520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Выгнутая вправо стрелка 4"/>
          <p:cNvSpPr/>
          <p:nvPr/>
        </p:nvSpPr>
        <p:spPr>
          <a:xfrm>
            <a:off x="6012160" y="3140968"/>
            <a:ext cx="864096" cy="143217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4721662"/>
            <a:ext cx="23762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негативное </a:t>
            </a:r>
            <a:endParaRPr lang="ru-RU" sz="2800" b="1" dirty="0" smtClean="0"/>
          </a:p>
          <a:p>
            <a:r>
              <a:rPr lang="ru-RU" sz="2800" b="1" dirty="0" smtClean="0"/>
              <a:t>развитие </a:t>
            </a:r>
          </a:p>
          <a:p>
            <a:r>
              <a:rPr lang="ru-RU" sz="2800" b="1" dirty="0" smtClean="0"/>
              <a:t>ситуации 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/>
              <a:t>Работа в парах – упражнение </a:t>
            </a:r>
            <a:br>
              <a:rPr lang="ru-RU" sz="3100" b="1" dirty="0" smtClean="0"/>
            </a:br>
            <a:r>
              <a:rPr lang="ru-RU" sz="3100" b="1" dirty="0" smtClean="0"/>
              <a:t>«Рисунок вдвоем»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F:\Семья.Конфликт\teach-the-child-to-hold-0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7430" y="1554163"/>
            <a:ext cx="7241539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(</a:t>
            </a:r>
            <a:r>
              <a:rPr lang="ru-RU" i="1" dirty="0" err="1" smtClean="0"/>
              <a:t>видео-ролик</a:t>
            </a:r>
            <a:r>
              <a:rPr lang="ru-RU" i="1" dirty="0" smtClean="0"/>
              <a:t> «семейный конфликт»)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F:\Семья.Конфликт\503a2b2c3c4161d72400a95fb3b22c68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268760"/>
            <a:ext cx="7920880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Карточки «Стратегии поведения в конфликте»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55576" y="1628800"/>
          <a:ext cx="7344816" cy="4104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448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820891">
                <a:tc>
                  <a:txBody>
                    <a:bodyPr/>
                    <a:lstStyle/>
                    <a:p>
                      <a:pPr algn="ctr">
                        <a:spcAft>
                          <a:spcPts val="880"/>
                        </a:spcAft>
                      </a:pPr>
                      <a:r>
                        <a:rPr lang="ru-RU" sz="3600" dirty="0"/>
                        <a:t>Сотрудничество</a:t>
                      </a:r>
                      <a:endParaRPr lang="ru-RU" sz="3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20891">
                <a:tc>
                  <a:txBody>
                    <a:bodyPr/>
                    <a:lstStyle/>
                    <a:p>
                      <a:pPr algn="ctr">
                        <a:spcAft>
                          <a:spcPts val="880"/>
                        </a:spcAft>
                      </a:pPr>
                      <a:r>
                        <a:rPr lang="ru-RU" sz="3200" dirty="0"/>
                        <a:t>Компромисс</a:t>
                      </a:r>
                      <a:endParaRPr lang="ru-RU" sz="3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20891">
                <a:tc>
                  <a:txBody>
                    <a:bodyPr/>
                    <a:lstStyle/>
                    <a:p>
                      <a:pPr algn="ctr">
                        <a:spcAft>
                          <a:spcPts val="880"/>
                        </a:spcAft>
                      </a:pPr>
                      <a:r>
                        <a:rPr lang="ru-RU" sz="3200" dirty="0"/>
                        <a:t>Избегание</a:t>
                      </a:r>
                      <a:endParaRPr lang="ru-RU" sz="3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20891">
                <a:tc>
                  <a:txBody>
                    <a:bodyPr/>
                    <a:lstStyle/>
                    <a:p>
                      <a:pPr algn="ctr">
                        <a:spcAft>
                          <a:spcPts val="880"/>
                        </a:spcAft>
                      </a:pPr>
                      <a:r>
                        <a:rPr lang="ru-RU" sz="3200" dirty="0"/>
                        <a:t>Приспособление</a:t>
                      </a:r>
                      <a:endParaRPr lang="ru-RU" sz="3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20891">
                <a:tc>
                  <a:txBody>
                    <a:bodyPr/>
                    <a:lstStyle/>
                    <a:p>
                      <a:pPr algn="ctr">
                        <a:spcAft>
                          <a:spcPts val="880"/>
                        </a:spcAft>
                      </a:pPr>
                      <a:r>
                        <a:rPr lang="ru-RU" sz="3600" dirty="0"/>
                        <a:t>Соперничество</a:t>
                      </a:r>
                      <a:endParaRPr lang="ru-RU" sz="3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180020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Тест «Конфликтная ли Вы личность?»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Инструкция: В каждом вопросе выберите по одному ответу, наиболее соответствующему Вашему поведению.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72816"/>
            <a:ext cx="8291264" cy="466997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В общественном транспорте начался спор на повышенных тонах. Ваша реакция?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Выступаете ли на собраниях (классных часах) с критикой?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Часто ли спорите с друзьями?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 Дома на обед подали недосоленное блюдо. Ваша реакция?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5. Если на улице, в транспорте Вам наступили на ногу: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6. Если кто-то из близких купил вещь, которая Вам не понравилась: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7. Не повезло в лотерее. Как к этому отнесетесь?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Тест «Конфликтная ли Вы личность?»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Оценка: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Оцените полученные результаты: каждый ответ «а» — 4 балла;</a:t>
            </a:r>
          </a:p>
          <a:p>
            <a:pPr>
              <a:buNone/>
            </a:pPr>
            <a:r>
              <a:rPr lang="ru-RU" dirty="0" smtClean="0"/>
              <a:t>             «б» — 2 балла; </a:t>
            </a:r>
          </a:p>
          <a:p>
            <a:pPr>
              <a:buNone/>
            </a:pPr>
            <a:r>
              <a:rPr lang="ru-RU" dirty="0" smtClean="0"/>
              <a:t>             «в» — 0 баллов.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Тест «Конфликтная ли Вы личность?»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dirty="0" smtClean="0"/>
              <a:t>от 20—28 баллов. Вы тактичны и миролюбивы, уходите от конфликтов и споров.</a:t>
            </a:r>
          </a:p>
          <a:p>
            <a:pPr>
              <a:buNone/>
            </a:pPr>
            <a:r>
              <a:rPr lang="ru-RU" sz="2800" dirty="0" smtClean="0"/>
              <a:t>от 10—18 баллов. Вы слывете человеком конфликтным. Но на самом деле конфликтуете лишь тогда, когда нет другого выхода и все средства исчерпа</a:t>
            </a:r>
            <a:r>
              <a:rPr lang="ru-RU" dirty="0" smtClean="0"/>
              <a:t>ны.</a:t>
            </a:r>
          </a:p>
          <a:p>
            <a:pPr>
              <a:buNone/>
            </a:pPr>
            <a:r>
              <a:rPr lang="ru-RU" dirty="0" smtClean="0"/>
              <a:t>до 8 баллов. Конфликты и споры — это Ваша стихия.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u="sng" dirty="0" smtClean="0"/>
              <a:t>Упражнение «Коса»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amalfibeauty.ru/images/articles/425/pricheski-s-kosichkami-dlya-devochek-26624-article-show-xlg.jpe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40768"/>
            <a:ext cx="7344816" cy="473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Домашнее задание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§ 16  </a:t>
            </a:r>
            <a:r>
              <a:rPr lang="ru-RU" b="1" dirty="0" smtClean="0"/>
              <a:t>, вспомнить название художественных произведений в которых описаны семейные конфликты.</a:t>
            </a:r>
            <a:endParaRPr lang="ru-RU" smtClean="0"/>
          </a:p>
          <a:p>
            <a:pPr>
              <a:buNone/>
            </a:pP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7147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Рефлексия   </a:t>
            </a:r>
            <a:r>
              <a:rPr lang="ru-RU" dirty="0" smtClean="0"/>
              <a:t>Закончите предложение…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155632" cy="4395118"/>
          </a:xfrm>
        </p:spPr>
        <p:txBody>
          <a:bodyPr/>
          <a:lstStyle/>
          <a:p>
            <a:pPr marL="514350" indent="-514350">
              <a:buNone/>
            </a:pPr>
            <a:r>
              <a:rPr lang="ru-RU" dirty="0" smtClean="0"/>
              <a:t> 1.На занятии для меня было важно…</a:t>
            </a:r>
          </a:p>
          <a:p>
            <a:pPr marL="514350" indent="-514350">
              <a:buNone/>
            </a:pPr>
            <a:r>
              <a:rPr lang="ru-RU" dirty="0" smtClean="0"/>
              <a:t>_________________________________</a:t>
            </a:r>
          </a:p>
          <a:p>
            <a:pPr>
              <a:buNone/>
            </a:pPr>
            <a:r>
              <a:rPr lang="ru-RU" dirty="0" smtClean="0"/>
              <a:t>2. На занятии мне было сложно…</a:t>
            </a:r>
          </a:p>
          <a:p>
            <a:pPr>
              <a:buNone/>
            </a:pPr>
            <a:r>
              <a:rPr lang="ru-RU" dirty="0" smtClean="0"/>
              <a:t>_________________________________</a:t>
            </a:r>
          </a:p>
          <a:p>
            <a:pPr>
              <a:buNone/>
            </a:pPr>
            <a:r>
              <a:rPr lang="ru-RU" dirty="0" smtClean="0"/>
              <a:t>3. Теперь я знаю…</a:t>
            </a:r>
          </a:p>
          <a:p>
            <a:pPr>
              <a:buNone/>
            </a:pPr>
            <a:r>
              <a:rPr lang="ru-RU" dirty="0" smtClean="0"/>
              <a:t>_________________________________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243608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4595341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Семья – это важно!</a:t>
            </a:r>
            <a:br>
              <a:rPr lang="ru-RU" dirty="0" smtClean="0"/>
            </a:br>
            <a:r>
              <a:rPr lang="ru-RU" dirty="0" smtClean="0"/>
              <a:t>Семья – это сложно!</a:t>
            </a:r>
            <a:br>
              <a:rPr lang="ru-RU" dirty="0" smtClean="0"/>
            </a:br>
            <a:r>
              <a:rPr lang="ru-RU" dirty="0" smtClean="0"/>
              <a:t>Но счастливо жить одному невозможно!</a:t>
            </a:r>
            <a:br>
              <a:rPr lang="ru-RU" dirty="0" smtClean="0"/>
            </a:br>
            <a:r>
              <a:rPr lang="ru-RU" dirty="0" smtClean="0"/>
              <a:t>Всегда будьте вместе, любовь берегите,</a:t>
            </a:r>
            <a:br>
              <a:rPr lang="ru-RU" dirty="0" smtClean="0"/>
            </a:br>
            <a:r>
              <a:rPr lang="ru-RU" dirty="0" smtClean="0"/>
              <a:t>Обиды и ссоры подальше гоните,</a:t>
            </a:r>
            <a:br>
              <a:rPr lang="ru-RU" dirty="0" smtClean="0"/>
            </a:br>
            <a:r>
              <a:rPr lang="ru-RU" dirty="0" smtClean="0"/>
              <a:t>Хочу, чтоб про вас говорили друзья:</a:t>
            </a:r>
            <a:br>
              <a:rPr lang="ru-RU" dirty="0" smtClean="0"/>
            </a:br>
            <a:r>
              <a:rPr lang="ru-RU" dirty="0" smtClean="0"/>
              <a:t>Какая хорошая Ваша семья! 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163</TotalTime>
  <Words>547</Words>
  <Application>Microsoft Office PowerPoint</Application>
  <PresentationFormat>Экран (4:3)</PresentationFormat>
  <Paragraphs>85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Трек</vt:lpstr>
      <vt:lpstr>Слайд 1</vt:lpstr>
      <vt:lpstr>Нормативная база</vt:lpstr>
      <vt:lpstr>Слайд 3</vt:lpstr>
      <vt:lpstr>? Зачем человеку семья ?</vt:lpstr>
      <vt:lpstr>Упражнение «Ладошки» </vt:lpstr>
      <vt:lpstr>Конфликт - это  отсутствие согласия между двумя и более сторонами </vt:lpstr>
      <vt:lpstr>Обсуждение ситуаций. </vt:lpstr>
      <vt:lpstr>Упражнение «Собери камни» </vt:lpstr>
      <vt:lpstr>как вы думаете, какие качества необходимо в себе воспитывать, чтобы избежать конфликта?  </vt:lpstr>
      <vt:lpstr>Проблемная ситуация. </vt:lpstr>
      <vt:lpstr>Работа в парах – упражнение  «Рисунок вдвоем» </vt:lpstr>
      <vt:lpstr>(видео-ролик «семейный конфликт») </vt:lpstr>
      <vt:lpstr> Карточки «Стратегии поведения в конфликте»</vt:lpstr>
      <vt:lpstr>Тест «Конфликтная ли Вы личность?» Инструкция: В каждом вопросе выберите по одному ответу, наиболее соответствующему Вашему поведению. </vt:lpstr>
      <vt:lpstr>Тест «Конфликтная ли Вы личность?»</vt:lpstr>
      <vt:lpstr>Тест «Конфликтная ли Вы личность?»</vt:lpstr>
      <vt:lpstr>Упражнение «Коса» </vt:lpstr>
      <vt:lpstr>Домашнее задание</vt:lpstr>
      <vt:lpstr>Рефлексия   Закончите предложение… 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111</dc:creator>
  <cp:lastModifiedBy>user</cp:lastModifiedBy>
  <cp:revision>13</cp:revision>
  <dcterms:created xsi:type="dcterms:W3CDTF">2023-02-14T15:49:50Z</dcterms:created>
  <dcterms:modified xsi:type="dcterms:W3CDTF">2023-05-23T06:41:07Z</dcterms:modified>
</cp:coreProperties>
</file>