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AB31755-234C-4E2F-A597-E96D32DB49D6}" type="datetimeFigureOut">
              <a:rPr lang="ru-RU" smtClean="0"/>
              <a:pPr/>
              <a:t>22.02.2021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5FCF06E-6A2B-4B8D-AE95-6DA91E3BEF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B31755-234C-4E2F-A597-E96D32DB49D6}" type="datetimeFigureOut">
              <a:rPr lang="ru-RU" smtClean="0"/>
              <a:pPr/>
              <a:t>22.02.2021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FCF06E-6A2B-4B8D-AE95-6DA91E3BEF8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B31755-234C-4E2F-A597-E96D32DB49D6}" type="datetimeFigureOut">
              <a:rPr lang="ru-RU" smtClean="0"/>
              <a:pPr/>
              <a:t>22.02.2021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FCF06E-6A2B-4B8D-AE95-6DA91E3BEF8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B31755-234C-4E2F-A597-E96D32DB49D6}" type="datetimeFigureOut">
              <a:rPr lang="ru-RU" smtClean="0"/>
              <a:pPr/>
              <a:t>22.02.2021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FCF06E-6A2B-4B8D-AE95-6DA91E3BEF8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B31755-234C-4E2F-A597-E96D32DB49D6}" type="datetimeFigureOut">
              <a:rPr lang="ru-RU" smtClean="0"/>
              <a:pPr/>
              <a:t>22.02.2021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FCF06E-6A2B-4B8D-AE95-6DA91E3BEF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B31755-234C-4E2F-A597-E96D32DB49D6}" type="datetimeFigureOut">
              <a:rPr lang="ru-RU" smtClean="0"/>
              <a:pPr/>
              <a:t>22.02.2021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FCF06E-6A2B-4B8D-AE95-6DA91E3BEF8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B31755-234C-4E2F-A597-E96D32DB49D6}" type="datetimeFigureOut">
              <a:rPr lang="ru-RU" smtClean="0"/>
              <a:pPr/>
              <a:t>22.02.2021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FCF06E-6A2B-4B8D-AE95-6DA91E3BEF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7AB31755-234C-4E2F-A597-E96D32DB49D6}" type="datetimeFigureOut">
              <a:rPr lang="ru-RU" smtClean="0"/>
              <a:pPr/>
              <a:t>22.02.2021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FCF06E-6A2B-4B8D-AE95-6DA91E3BEF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AB31755-234C-4E2F-A597-E96D32DB49D6}" type="datetimeFigureOut">
              <a:rPr lang="ru-RU" smtClean="0"/>
              <a:pPr/>
              <a:t>22.02.2021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5FCF06E-6A2B-4B8D-AE95-6DA91E3BEF8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B31755-234C-4E2F-A597-E96D32DB49D6}" type="datetimeFigureOut">
              <a:rPr lang="ru-RU" smtClean="0"/>
              <a:pPr/>
              <a:t>22.02.2021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FCF06E-6A2B-4B8D-AE95-6DA91E3BEF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B31755-234C-4E2F-A597-E96D32DB49D6}" type="datetimeFigureOut">
              <a:rPr lang="ru-RU" smtClean="0"/>
              <a:pPr/>
              <a:t>22.02.2021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FCF06E-6A2B-4B8D-AE95-6DA91E3BEF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AB31755-234C-4E2F-A597-E96D32DB49D6}" type="datetimeFigureOut">
              <a:rPr lang="ru-RU" smtClean="0"/>
              <a:pPr/>
              <a:t>22.02.2021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A5FCF06E-6A2B-4B8D-AE95-6DA91E3BEF8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dm\Desktop\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79712" y="2108373"/>
            <a:ext cx="6620272" cy="131845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Виртуальная  экскурсия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71600" y="3595328"/>
            <a:ext cx="7772400" cy="1199704"/>
          </a:xfrm>
        </p:spPr>
        <p:txBody>
          <a:bodyPr/>
          <a:lstStyle/>
          <a:p>
            <a:r>
              <a:rPr lang="ru-RU" dirty="0" smtClean="0"/>
              <a:t>Семья – </a:t>
            </a:r>
            <a:r>
              <a:rPr lang="ru-RU" dirty="0" smtClean="0"/>
              <a:t>и ее значимые ценности</a:t>
            </a:r>
            <a:r>
              <a:rPr lang="ru-RU" dirty="0" smtClean="0"/>
              <a:t>  </a:t>
            </a:r>
            <a:endParaRPr lang="ru-RU" dirty="0"/>
          </a:p>
        </p:txBody>
      </p:sp>
      <p:pic>
        <p:nvPicPr>
          <p:cNvPr id="4098" name="Picture 2" descr="https://family-magazine.ru/wp-content/uploads/images/semya.jpg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85"/>
          <a:stretch/>
        </p:blipFill>
        <p:spPr bwMode="auto">
          <a:xfrm>
            <a:off x="107504" y="1916832"/>
            <a:ext cx="2361050" cy="3356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6460" y="0"/>
            <a:ext cx="1902997" cy="27676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9640" y="4941168"/>
            <a:ext cx="2389817" cy="1916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0812" y="5007967"/>
            <a:ext cx="1539710" cy="18500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02420" y="332656"/>
            <a:ext cx="7056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МБОУ «Средняя общеобразовательная школа №25»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28596" y="1142984"/>
            <a:ext cx="8229600" cy="947540"/>
          </a:xfrm>
        </p:spPr>
        <p:txBody>
          <a:bodyPr/>
          <a:lstStyle/>
          <a:p>
            <a:r>
              <a:rPr lang="ru-RU" dirty="0" smtClean="0"/>
              <a:t>Карта-план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pPr algn="ctr"/>
            <a:r>
              <a:rPr lang="ru-RU" dirty="0" smtClean="0"/>
              <a:t>Город Бийск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571612"/>
            <a:ext cx="7048516" cy="528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2143116"/>
            <a:ext cx="1428750" cy="112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14678" y="3714752"/>
            <a:ext cx="14287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72264" y="0"/>
            <a:ext cx="1500198" cy="2700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14282" y="1357298"/>
            <a:ext cx="4714908" cy="714381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В каком году был поставлен памятник Петру и </a:t>
            </a:r>
            <a:r>
              <a:rPr lang="ru-RU" dirty="0" err="1" smtClean="0"/>
              <a:t>Февроньи</a:t>
            </a:r>
            <a:r>
              <a:rPr lang="ru-RU" dirty="0" smtClean="0"/>
              <a:t>?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Памятник Петру и </a:t>
            </a:r>
            <a:r>
              <a:rPr lang="ru-RU" dirty="0" err="1" smtClean="0"/>
              <a:t>Февроньи</a:t>
            </a:r>
            <a:endParaRPr lang="ru-RU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2066" y="1276549"/>
            <a:ext cx="3714776" cy="5581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642910" y="2000240"/>
            <a:ext cx="442915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100" dirty="0" smtClean="0"/>
              <a:t>Памятник </a:t>
            </a:r>
            <a:r>
              <a:rPr lang="ru-RU" sz="2100" dirty="0"/>
              <a:t>этот был установлен 2 сентября 2011 года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2910" y="2786058"/>
            <a:ext cx="421484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100" dirty="0"/>
              <a:t>Почему именно этим святым поставлен памятник?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2910" y="3571876"/>
            <a:ext cx="41434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100" dirty="0" smtClean="0"/>
              <a:t>Исторические </a:t>
            </a:r>
            <a:r>
              <a:rPr lang="ru-RU" sz="2100" dirty="0"/>
              <a:t>личности князь Пётр и </a:t>
            </a:r>
            <a:r>
              <a:rPr lang="ru-RU" sz="2100" dirty="0" err="1"/>
              <a:t>Февронья</a:t>
            </a:r>
            <a:r>
              <a:rPr lang="ru-RU" sz="2100" dirty="0"/>
              <a:t> </a:t>
            </a:r>
            <a:r>
              <a:rPr lang="ru-RU" sz="2100" dirty="0" smtClean="0"/>
              <a:t>в России стали </a:t>
            </a:r>
            <a:r>
              <a:rPr lang="ru-RU" sz="2100" dirty="0"/>
              <a:t>символом </a:t>
            </a:r>
            <a:r>
              <a:rPr lang="ru-RU" sz="2100" dirty="0" smtClean="0"/>
              <a:t>любви, верности и семьи.</a:t>
            </a:r>
            <a:endParaRPr lang="ru-RU" sz="21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57158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В России 65 памятников Петру и </a:t>
            </a:r>
            <a:r>
              <a:rPr lang="ru-RU" dirty="0" err="1" smtClean="0"/>
              <a:t>Февроньи</a:t>
            </a:r>
            <a:endParaRPr lang="ru-RU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214422"/>
            <a:ext cx="28575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1214422"/>
            <a:ext cx="2857500" cy="380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43636" y="1142984"/>
            <a:ext cx="28575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00298" y="4286256"/>
            <a:ext cx="3861476" cy="2571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Церковь Казанской иконы Божьей матери</a:t>
            </a:r>
            <a:endParaRPr lang="ru-RU" dirty="0"/>
          </a:p>
        </p:txBody>
      </p:sp>
      <p:pic>
        <p:nvPicPr>
          <p:cNvPr id="1026" name="Picture 2" descr="https://azbyka.ru/palomnik/images/6/63/%D0%A6%D0%B5%D1%80%D0%BA%D0%BE%D0%B2%D1%8C_%D0%9A%D0%B0%D0%B7%D0%B0%D0%BD%D1%81%D0%BA%D0%BE%D0%B9_%D0%B8%D0%BA%D0%BE%D0%BD%D1%8B_%D0%91%D0%BE%D0%B6%D0%B8%D0%B5%D0%B9_%D0%9C%D0%B0%D1%82%D0%B5%D1%80%D0%B8%28%D0%91%D0%B8%D0%B9%D1%81%D0%BA%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484784"/>
            <a:ext cx="6492904" cy="4799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biysk.bezformata.ru/content/image9170486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05"/>
          <a:stretch/>
        </p:blipFill>
        <p:spPr bwMode="auto">
          <a:xfrm>
            <a:off x="6419918" y="4150468"/>
            <a:ext cx="2571750" cy="2664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nesusvet.narod.ru/ico/icons/m_0168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0832" y="851790"/>
            <a:ext cx="2571750" cy="318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mtprofi.ru/profi/tours_tp/sights/foto/Russia/Bijsk/Church_of_Dimitry_of_Rostov/4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088"/>
          <a:stretch/>
        </p:blipFill>
        <p:spPr bwMode="auto">
          <a:xfrm>
            <a:off x="3665" y="1478502"/>
            <a:ext cx="6413075" cy="5379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1784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44624"/>
            <a:ext cx="9036496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Заботливые родители крестят детей</a:t>
            </a:r>
            <a:endParaRPr lang="ru-RU" dirty="0"/>
          </a:p>
        </p:txBody>
      </p:sp>
      <p:pic>
        <p:nvPicPr>
          <p:cNvPr id="3076" name="Picture 4" descr="http://etsphoto.ru/photocache/b6/b63675361038baeb9f6baba5de5de0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1" y="1196753"/>
            <a:ext cx="7548330" cy="5661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трелка вправо 3"/>
          <p:cNvSpPr/>
          <p:nvPr/>
        </p:nvSpPr>
        <p:spPr>
          <a:xfrm>
            <a:off x="107504" y="4581128"/>
            <a:ext cx="936104" cy="648072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691680" y="6076313"/>
            <a:ext cx="4536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Храм  </a:t>
            </a:r>
            <a:r>
              <a:rPr lang="ru-RU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Димитрия Ростовского</a:t>
            </a:r>
          </a:p>
        </p:txBody>
      </p:sp>
      <p:pic>
        <p:nvPicPr>
          <p:cNvPr id="1026" name="Picture 2" descr="F:\классный классный\S630918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9400" y="1052736"/>
            <a:ext cx="3284600" cy="2463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1406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ЗАГС</a:t>
            </a:r>
            <a:endParaRPr lang="ru-RU" dirty="0"/>
          </a:p>
        </p:txBody>
      </p:sp>
      <p:sp>
        <p:nvSpPr>
          <p:cNvPr id="4" name="AutoShape 4" descr="https://avatars.mds.yandex.net/get-altay/374295/2a0000015b3b9695acae3b1581f5570635d9/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6" descr="https://avatars.mds.yandex.net/get-altay/374295/2a0000015b3b9695acae3b1581f5570635d9/L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8" descr="https://avatars.mds.yandex.net/get-altay/374295/2a0000015b3b9695acae3b1581f5570635d9/L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60958"/>
            <a:ext cx="6645275" cy="49839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AutoShape 12" descr="https://im0-tub-ru.yandex.net/i?id=5f51ce5e42192c75b929d650e381c67a-l&amp;n=13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8844" y="980728"/>
            <a:ext cx="3265156" cy="54641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Горизонтальный свиток 7"/>
          <p:cNvSpPr/>
          <p:nvPr/>
        </p:nvSpPr>
        <p:spPr>
          <a:xfrm>
            <a:off x="18661" y="465138"/>
            <a:ext cx="9125339" cy="6419704"/>
          </a:xfrm>
          <a:prstGeom prst="horizontalScroll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/>
              <a:t>Статья 1. СК РФ. Основные начала семейного законодательства</a:t>
            </a:r>
          </a:p>
          <a:p>
            <a:r>
              <a:rPr lang="ru-RU" dirty="0"/>
              <a:t>1. Семья, материнство, отцовство и детство в Российской Федерации находятся под защитой государства. Семейное законодательство исходит из необходимости укрепления семьи, построения семейных отношений на чувствах взаимной любви и уважения, взаимопомощи и ответственности перед семьей всех ее членов. </a:t>
            </a:r>
          </a:p>
          <a:p>
            <a:r>
              <a:rPr lang="ru-RU" dirty="0"/>
              <a:t>Статья 3. СК РФ. Семейное законодательство и иные акты, содержащие нормы семейного права</a:t>
            </a:r>
          </a:p>
          <a:p>
            <a:r>
              <a:rPr lang="ru-RU" dirty="0"/>
              <a:t>1. В соответствии с Конституцией Российской Федерации семейное законодательство находится в совместном ведении Российской Федерации и субъектов Российской Федерации. Семья — это основанная на браке или кровном родстве малая группа, члены которой связаны между собой общностью быта, взаимной помощью, заботой о каждом члене семьи и ответственностью друг перед другом.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96253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Молодцы!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23297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149</TotalTime>
  <Words>211</Words>
  <Application>Microsoft Office PowerPoint</Application>
  <PresentationFormat>Экран (4:3)</PresentationFormat>
  <Paragraphs>20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Открытая</vt:lpstr>
      <vt:lpstr>Презентация PowerPoint</vt:lpstr>
      <vt:lpstr>Виртуальная  экскурсия</vt:lpstr>
      <vt:lpstr>Город Бийск</vt:lpstr>
      <vt:lpstr>Памятник Петру и Февроньи</vt:lpstr>
      <vt:lpstr>В России 65 памятников Петру и Февроньи</vt:lpstr>
      <vt:lpstr>Церковь Казанской иконы Божьей матери</vt:lpstr>
      <vt:lpstr>Заботливые родители крестят детей</vt:lpstr>
      <vt:lpstr>ЗАГС</vt:lpstr>
      <vt:lpstr>Молодцы!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Визуальная экскурсия</dc:title>
  <dc:creator>Ирина</dc:creator>
  <cp:lastModifiedBy>User</cp:lastModifiedBy>
  <cp:revision>20</cp:revision>
  <cp:lastPrinted>2021-02-22T02:30:49Z</cp:lastPrinted>
  <dcterms:created xsi:type="dcterms:W3CDTF">2017-10-11T01:07:38Z</dcterms:created>
  <dcterms:modified xsi:type="dcterms:W3CDTF">2021-02-22T02:31:28Z</dcterms:modified>
</cp:coreProperties>
</file>