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7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5" r:id="rId22"/>
    <p:sldId id="274" r:id="rId23"/>
    <p:sldId id="278" r:id="rId24"/>
    <p:sldId id="280" r:id="rId25"/>
    <p:sldId id="281" r:id="rId26"/>
    <p:sldId id="282" r:id="rId27"/>
    <p:sldId id="283" r:id="rId28"/>
    <p:sldId id="27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78E02DB-7CCB-46DC-87AD-ECA86C2B2E2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F6A5C6E-64AF-41BC-86A7-7439A64B499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D:\&#1054;&#1082;&#1088;&#1091;&#1078;&#1072;&#1102;&#1097;&#1080;&#1081;%20&#1084;&#1080;&#1088;\2024-2025\5%20&#1082;&#1083;&#1072;&#1089;&#1089;\1%20&#1091;&#1088;&#1086;&#1082;\&#1084;&#1072;&#1075;&#1084;&#1072;&#1090;&#1080;&#1095;&#1077;&#1089;&#1082;&#1080;&#1077;\&#1080;&#1079;&#1074;&#1077;&#1088;&#1078;&#1077;&#1085;&#1080;&#1077;%20&#1074;&#1091;&#1083;&#1082;&#1072;&#1085;&#1072;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D:\&#1101;&#1082;&#1086;&#1083;&#1086;&#1075;&#1080;&#1095;&#1077;&#1089;&#1082;&#1080;&#1081;%20&#1082;&#1088;&#1091;&#1078;&#1086;&#1082;\2024-2025\1%20&#1079;&#1072;&#1085;\&#1086;&#1089;&#1072;&#1076;&#1086;&#1095;&#1085;&#1099;&#1077;\6.mp4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lc.rt.ru/classbook/geografiya-5-klass/litosfera-tvyordaya-obolochka-zemli-647/3889" TargetMode="External"/><Relationship Id="rId2" Type="http://schemas.openxmlformats.org/officeDocument/2006/relationships/hyperlink" Target="https://vkvideo.ru/video-155405563_456239336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00034" y="1285860"/>
            <a:ext cx="8229600" cy="164307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образуются камни в природе?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357290" y="4000504"/>
            <a:ext cx="6400800" cy="2329550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/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Педагог дополнительного образования:</a:t>
            </a: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Немова Людмила Александровна</a:t>
            </a: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Организация: МБОУ ДО Центр «СТЭК»</a:t>
            </a: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Курагинский район Красноярского края</a:t>
            </a: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05800" cy="142872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На берегу нашей реки мы видим множество камней – речной гальки, которая представлена различными горными породами. Как они образовались и как попали сюда?</a:t>
            </a:r>
            <a:endParaRPr lang="ru-RU" sz="2800" b="1" dirty="0"/>
          </a:p>
        </p:txBody>
      </p:sp>
      <p:pic>
        <p:nvPicPr>
          <p:cNvPr id="3" name="Рисунок 2" descr="IMG_18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357298"/>
            <a:ext cx="7143768" cy="535782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715436" cy="385765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На Земле выделяют три главных вида горных пород по происхождению: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	- магматические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	- осадочные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	- метаморфические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305800" cy="6326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Магматические горные породы</a:t>
            </a:r>
            <a:endParaRPr lang="ru-RU" dirty="0"/>
          </a:p>
        </p:txBody>
      </p:sp>
      <p:pic>
        <p:nvPicPr>
          <p:cNvPr id="3" name="Рисунок 2" descr="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857232"/>
            <a:ext cx="5486400" cy="57864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15074" y="1285860"/>
            <a:ext cx="27146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 недр земли, из мантии расплавленная магма поднимается вверх там, где земная кора наиболее проницаема для выхода магмы на поверхность, и изливается на поверхность в виде лавы.</a:t>
            </a:r>
          </a:p>
          <a:p>
            <a:r>
              <a:rPr lang="ru-RU" dirty="0" smtClean="0"/>
              <a:t>Так образуется вулкан.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извержение вулкан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2843" y="107132"/>
            <a:ext cx="8810687" cy="6608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0"/>
            <a:ext cx="8305800" cy="121442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Излившаяся на поверхность лава имеет очень высокую температуру – до 1000 градусов.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3929090" cy="264320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Лава остывает постепенно.  Сначала на поверхности образуется твердая каменная корка, а в глубине остается расплавленная порода, и постепенно, остывая, все превращается в твердый камень.</a:t>
            </a:r>
            <a:endParaRPr lang="ru-RU" sz="2400" dirty="0"/>
          </a:p>
        </p:txBody>
      </p:sp>
      <p:pic>
        <p:nvPicPr>
          <p:cNvPr id="3" name="Рисунок 2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357562"/>
            <a:ext cx="5247457" cy="3500438"/>
          </a:xfrm>
          <a:prstGeom prst="rect">
            <a:avLst/>
          </a:prstGeom>
        </p:spPr>
      </p:pic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14290"/>
            <a:ext cx="4714876" cy="3143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А иногда лава изливается в море, образуя подводные вулканы</a:t>
            </a:r>
            <a:endParaRPr lang="ru-RU" sz="3600" dirty="0"/>
          </a:p>
        </p:txBody>
      </p:sp>
      <p:pic>
        <p:nvPicPr>
          <p:cNvPr id="3" name="Рисунок 2" descr="7а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142984"/>
            <a:ext cx="7620021" cy="571501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714512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Постепенно лавовые потоки остывают и образуют горы, сложенные вулканическими породами, которые называют </a:t>
            </a:r>
            <a:r>
              <a:rPr lang="ru-RU" sz="2800" b="1" dirty="0" smtClean="0"/>
              <a:t>излившимися </a:t>
            </a:r>
            <a:r>
              <a:rPr lang="ru-RU" sz="2800" dirty="0" smtClean="0"/>
              <a:t>или по научному </a:t>
            </a:r>
            <a:r>
              <a:rPr lang="ru-RU" sz="2800" b="1" dirty="0" smtClean="0"/>
              <a:t>эффузивными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3" name="Рисунок 2" descr="8.jpg"/>
          <p:cNvPicPr>
            <a:picLocks noChangeAspect="1"/>
          </p:cNvPicPr>
          <p:nvPr/>
        </p:nvPicPr>
        <p:blipFill>
          <a:blip r:embed="rId2"/>
          <a:srcRect t="16887" r="946" b="5692"/>
          <a:stretch>
            <a:fillRect/>
          </a:stretch>
        </p:blipFill>
        <p:spPr>
          <a:xfrm>
            <a:off x="428596" y="2000216"/>
            <a:ext cx="8286808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05800" cy="48979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Излившиеся (эффузивные) горные породы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42844" y="642918"/>
            <a:ext cx="88583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Образуются </a:t>
            </a:r>
            <a:r>
              <a:rPr lang="ru-RU" sz="2000" b="1" dirty="0" smtClean="0"/>
              <a:t>из лавы</a:t>
            </a:r>
            <a:r>
              <a:rPr lang="ru-RU" sz="2000" dirty="0" smtClean="0"/>
              <a:t>, излившейся на поверхность Земли</a:t>
            </a:r>
          </a:p>
          <a:p>
            <a:pPr>
              <a:buFont typeface="Arial" pitchFamily="34" charset="0"/>
              <a:buChar char="•"/>
            </a:pPr>
            <a:endParaRPr lang="ru-RU" sz="1000" dirty="0"/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На </a:t>
            </a:r>
            <a:r>
              <a:rPr lang="ru-RU" sz="2000" b="1" dirty="0" smtClean="0"/>
              <a:t>воздухе остывают быстро</a:t>
            </a:r>
            <a:r>
              <a:rPr lang="ru-RU" sz="2000" dirty="0" smtClean="0"/>
              <a:t>, часто образуя большое количество пустот</a:t>
            </a:r>
            <a:endParaRPr lang="ru-RU" sz="2000" dirty="0"/>
          </a:p>
        </p:txBody>
      </p:sp>
      <p:pic>
        <p:nvPicPr>
          <p:cNvPr id="5" name="Рисунок 4" descr="e36b3a9b3a26b3fc4fac476b5398fc9120.jpg"/>
          <p:cNvPicPr>
            <a:picLocks noChangeAspect="1"/>
          </p:cNvPicPr>
          <p:nvPr/>
        </p:nvPicPr>
        <p:blipFill>
          <a:blip r:embed="rId2"/>
          <a:srcRect t="20546"/>
          <a:stretch>
            <a:fillRect/>
          </a:stretch>
        </p:blipFill>
        <p:spPr>
          <a:xfrm>
            <a:off x="214282" y="1571612"/>
            <a:ext cx="8616490" cy="51435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714488"/>
          </a:xfrm>
        </p:spPr>
        <p:txBody>
          <a:bodyPr>
            <a:noAutofit/>
          </a:bodyPr>
          <a:lstStyle/>
          <a:p>
            <a:r>
              <a:rPr lang="ru-RU" sz="2200" dirty="0" smtClean="0"/>
              <a:t>Иногда расплавленная магма не доходит до поверхности Земли и заполняет пустоты в земной коре. Тогда остывание ее происходит медленно, в результате минералы кристаллизуются постепенно по мере остывания и образуют хорошо заметные зерна. Так образуются </a:t>
            </a:r>
            <a:r>
              <a:rPr lang="ru-RU" sz="2200" b="1" dirty="0" smtClean="0"/>
              <a:t>глубинные</a:t>
            </a:r>
            <a:r>
              <a:rPr lang="ru-RU" sz="2200" dirty="0" smtClean="0"/>
              <a:t> или </a:t>
            </a:r>
            <a:r>
              <a:rPr lang="ru-RU" sz="2200" b="1" dirty="0" smtClean="0"/>
              <a:t>интрузивные</a:t>
            </a:r>
            <a:r>
              <a:rPr lang="ru-RU" sz="2200" dirty="0" smtClean="0"/>
              <a:t> породы.</a:t>
            </a:r>
            <a:endParaRPr lang="ru-RU" sz="2200" dirty="0"/>
          </a:p>
        </p:txBody>
      </p:sp>
      <p:pic>
        <p:nvPicPr>
          <p:cNvPr id="3" name="Рисунок 2" descr="image002.jpg"/>
          <p:cNvPicPr>
            <a:picLocks noChangeAspect="1"/>
          </p:cNvPicPr>
          <p:nvPr/>
        </p:nvPicPr>
        <p:blipFill>
          <a:blip r:embed="rId2"/>
          <a:srcRect l="17825" t="9123" r="16716" b="1087"/>
          <a:stretch>
            <a:fillRect/>
          </a:stretch>
        </p:blipFill>
        <p:spPr>
          <a:xfrm>
            <a:off x="1142976" y="1857340"/>
            <a:ext cx="6696844" cy="50006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05800" cy="64293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Глубинные (интрузивные) горные породы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928670"/>
            <a:ext cx="8286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 Образуются из медленно остывающей на глубине магмы</a:t>
            </a:r>
          </a:p>
          <a:p>
            <a:pPr>
              <a:buFont typeface="Arial" pitchFamily="34" charset="0"/>
              <a:buChar char="•"/>
            </a:pPr>
            <a:endParaRPr lang="ru-RU" sz="1000" dirty="0" smtClean="0"/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 Плотные с крупными кристаллами минералов</a:t>
            </a:r>
            <a:endParaRPr lang="ru-RU" sz="2000" dirty="0"/>
          </a:p>
        </p:txBody>
      </p:sp>
      <p:pic>
        <p:nvPicPr>
          <p:cNvPr id="4" name="Рисунок 3" descr="image-10.jpg"/>
          <p:cNvPicPr>
            <a:picLocks noChangeAspect="1"/>
          </p:cNvPicPr>
          <p:nvPr/>
        </p:nvPicPr>
        <p:blipFill>
          <a:blip r:embed="rId2"/>
          <a:srcRect l="2604" t="12153" r="3645" b="7985"/>
          <a:stretch>
            <a:fillRect/>
          </a:stretch>
        </p:blipFill>
        <p:spPr>
          <a:xfrm>
            <a:off x="857224" y="1785926"/>
            <a:ext cx="7786742" cy="497486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57356" y="1142984"/>
            <a:ext cx="5572164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Магматические горные породы</a:t>
            </a:r>
            <a:endParaRPr lang="ru-RU" sz="2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2714620"/>
            <a:ext cx="3643338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Излившиеся</a:t>
            </a:r>
          </a:p>
          <a:p>
            <a:pPr algn="ctr"/>
            <a:r>
              <a:rPr lang="ru-RU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(эффузивные)</a:t>
            </a:r>
            <a:endParaRPr lang="ru-RU" sz="2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57752" y="2714620"/>
            <a:ext cx="3643338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Глубинные</a:t>
            </a:r>
          </a:p>
          <a:p>
            <a:pPr algn="ctr"/>
            <a:r>
              <a:rPr lang="ru-RU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(интрузивные)</a:t>
            </a:r>
            <a:endParaRPr lang="ru-RU" sz="2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>
            <a:off x="2464579" y="1821645"/>
            <a:ext cx="107157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6200000" flipH="1">
            <a:off x="5322097" y="1750207"/>
            <a:ext cx="1071572" cy="8572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 descr="q236976_215928_granit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857628"/>
            <a:ext cx="350046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57" y="3714730"/>
            <a:ext cx="4082205" cy="285754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305800" cy="6429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Осадочные горные породы</a:t>
            </a:r>
            <a:endParaRPr lang="ru-RU" dirty="0"/>
          </a:p>
        </p:txBody>
      </p:sp>
      <p:pic>
        <p:nvPicPr>
          <p:cNvPr id="3" name="Рисунок 2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643050"/>
            <a:ext cx="7620000" cy="50810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844" y="714356"/>
            <a:ext cx="8572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Любые горы когда-то разрушаются под действием ветра, воды. Куски скал откалываются, скатываются по склонам, переносятся талыми водами, ручьями, реками.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643998" cy="100008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Постепенно речные потоки превращают обломки скал в гальку, сглаживая острые углы обломков различных горных пород. Ручьи и реки далеко переносят гальку, и особенно речной песок.</a:t>
            </a:r>
            <a:endParaRPr lang="ru-RU" sz="2400" b="1" dirty="0"/>
          </a:p>
        </p:txBody>
      </p:sp>
      <p:pic>
        <p:nvPicPr>
          <p:cNvPr id="3" name="Рисунок 2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071546"/>
            <a:ext cx="7572396" cy="567929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35729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Именно так на берегу нашей реки появляются камни округлой формы, которые река обработала, сделала их округлыми и гладкими, а также песчаные отмели, где более мелкие обломки – песчинки собираются вместе, их намывают речные потоки. Камни очень разные, потому что река принесла их из разных мест. </a:t>
            </a:r>
            <a:endParaRPr lang="ru-RU" sz="2000" b="1" dirty="0"/>
          </a:p>
        </p:txBody>
      </p:sp>
      <p:pic>
        <p:nvPicPr>
          <p:cNvPr id="3" name="Рисунок 2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428736"/>
            <a:ext cx="6643702" cy="498277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715436" cy="192880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Большинство рек впадает в моря и океаны. Именно туда переносят они куски горных пород. Они осаждаются на дно морей и океанов, постепенно образуя мощные слои. Песчинки сдавливаются, сжимаются и цементируются между собой. Так образуются </a:t>
            </a:r>
            <a:r>
              <a:rPr lang="ru-RU" sz="2400" b="1" dirty="0" smtClean="0"/>
              <a:t>осадочные</a:t>
            </a:r>
            <a:r>
              <a:rPr lang="ru-RU" sz="2400" dirty="0" smtClean="0"/>
              <a:t>  </a:t>
            </a:r>
            <a:r>
              <a:rPr lang="ru-RU" sz="2400" b="1" dirty="0" smtClean="0"/>
              <a:t>обломочные</a:t>
            </a:r>
            <a:r>
              <a:rPr lang="ru-RU" sz="2400" dirty="0" smtClean="0"/>
              <a:t> горные породы, которые состоят из обломков разных пород. </a:t>
            </a:r>
            <a:endParaRPr lang="ru-RU" sz="2400" dirty="0"/>
          </a:p>
        </p:txBody>
      </p:sp>
      <p:pic>
        <p:nvPicPr>
          <p:cNvPr id="3" name="Рисунок 2" descr="5.jfif"/>
          <p:cNvPicPr>
            <a:picLocks noChangeAspect="1"/>
          </p:cNvPicPr>
          <p:nvPr/>
        </p:nvPicPr>
        <p:blipFill>
          <a:blip r:embed="rId2"/>
          <a:srcRect l="4403" t="7922" r="5367" b="18462"/>
          <a:stretch>
            <a:fillRect/>
          </a:stretch>
        </p:blipFill>
        <p:spPr>
          <a:xfrm>
            <a:off x="642910" y="2000240"/>
            <a:ext cx="7715304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643998" cy="5715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Обломочные осадочные породы</a:t>
            </a:r>
            <a:endParaRPr lang="ru-RU" dirty="0"/>
          </a:p>
        </p:txBody>
      </p:sp>
      <p:pic>
        <p:nvPicPr>
          <p:cNvPr id="4" name="Рисунок 3" descr="1679119632_vsegda-pomnim-com-p-glinistii-slanets-glina-foto-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5" y="2388600"/>
            <a:ext cx="4143404" cy="3183515"/>
          </a:xfrm>
          <a:prstGeom prst="rect">
            <a:avLst/>
          </a:prstGeom>
        </p:spPr>
      </p:pic>
      <p:pic>
        <p:nvPicPr>
          <p:cNvPr id="5" name="Рисунок 4" descr="karernyiy-pes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500306"/>
            <a:ext cx="4437748" cy="29556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85918" y="5786454"/>
            <a:ext cx="998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Глина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143636" y="5715016"/>
            <a:ext cx="1030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Песок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85720" y="1071546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Образовались в результате разрушения горных пород под действием ветра, воды, переноса водными потоками и осаждения в водоемах.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305800" cy="571496"/>
          </a:xfrm>
        </p:spPr>
        <p:txBody>
          <a:bodyPr>
            <a:noAutofit/>
          </a:bodyPr>
          <a:lstStyle/>
          <a:p>
            <a:r>
              <a:rPr lang="ru-RU" sz="3600" dirty="0" smtClean="0"/>
              <a:t>Осадочные органические горные породы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357298"/>
            <a:ext cx="7858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Состоят в основном из остатков растений и животных, накопившихся за миллионы лет на дне озер, морей океанов.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3571876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Как это происходит?</a:t>
            </a:r>
            <a:endParaRPr lang="ru-RU" sz="3600" dirty="0"/>
          </a:p>
        </p:txBody>
      </p:sp>
      <p:pic>
        <p:nvPicPr>
          <p:cNvPr id="5" name="Рисунок 4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3357562"/>
            <a:ext cx="1824396" cy="21081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6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214289"/>
            <a:ext cx="8572560" cy="64294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78583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Осадочные органические горные породы</a:t>
            </a:r>
            <a:endParaRPr lang="ru-RU" sz="3600" dirty="0"/>
          </a:p>
        </p:txBody>
      </p:sp>
      <p:pic>
        <p:nvPicPr>
          <p:cNvPr id="3" name="Рисунок 2" descr="7.jpg"/>
          <p:cNvPicPr>
            <a:picLocks noChangeAspect="1"/>
          </p:cNvPicPr>
          <p:nvPr/>
        </p:nvPicPr>
        <p:blipFill>
          <a:blip r:embed="rId2"/>
          <a:srcRect t="12890" r="195"/>
          <a:stretch>
            <a:fillRect/>
          </a:stretch>
        </p:blipFill>
        <p:spPr>
          <a:xfrm>
            <a:off x="1" y="965855"/>
            <a:ext cx="9144000" cy="5985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305800" cy="632666"/>
          </a:xfrm>
        </p:spPr>
        <p:txBody>
          <a:bodyPr>
            <a:noAutofit/>
          </a:bodyPr>
          <a:lstStyle/>
          <a:p>
            <a:r>
              <a:rPr lang="ru-RU" sz="4000" dirty="0" smtClean="0"/>
              <a:t>Метаморфические породы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785794"/>
            <a:ext cx="8143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Метаморфизм в переводе «превращение». </a:t>
            </a:r>
          </a:p>
          <a:p>
            <a:r>
              <a:rPr lang="ru-RU" dirty="0" smtClean="0"/>
              <a:t>Когда  слои горных пород, образованные в результате действия магмы или накопления осадков, начинают погружаться в земную кору, то под действием давления вышележащих толщ и высокой температуры магмы снизу они начинают испытывать различные превращения. Минералы сплющиваются, перетекают, могут образовываться другие минералы. </a:t>
            </a:r>
          </a:p>
          <a:p>
            <a:r>
              <a:rPr lang="ru-RU" dirty="0" smtClean="0"/>
              <a:t>Так образуются </a:t>
            </a:r>
            <a:r>
              <a:rPr lang="ru-RU" b="1" dirty="0" smtClean="0"/>
              <a:t>метаморфические</a:t>
            </a:r>
            <a:r>
              <a:rPr lang="ru-RU" dirty="0" smtClean="0"/>
              <a:t> породы, которые часто имеют полосчатую структуру.</a:t>
            </a:r>
            <a:endParaRPr lang="ru-RU" dirty="0"/>
          </a:p>
        </p:txBody>
      </p:sp>
      <p:pic>
        <p:nvPicPr>
          <p:cNvPr id="7" name="Рисунок 6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2857496"/>
            <a:ext cx="4964442" cy="3724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305800" cy="71437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Метаморфические горные породы</a:t>
            </a:r>
            <a:endParaRPr lang="ru-RU" sz="4000" dirty="0"/>
          </a:p>
        </p:txBody>
      </p:sp>
      <p:pic>
        <p:nvPicPr>
          <p:cNvPr id="3" name="Рисунок 2" descr="1.jpeg"/>
          <p:cNvPicPr>
            <a:picLocks noChangeAspect="1"/>
          </p:cNvPicPr>
          <p:nvPr/>
        </p:nvPicPr>
        <p:blipFill>
          <a:blip r:embed="rId2"/>
          <a:srcRect l="9961" t="37638" r="8007" b="8333"/>
          <a:stretch>
            <a:fillRect/>
          </a:stretch>
        </p:blipFill>
        <p:spPr>
          <a:xfrm>
            <a:off x="-20939" y="1830698"/>
            <a:ext cx="9164939" cy="45272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1214422"/>
            <a:ext cx="742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Превращение одних горных пород в другие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214290"/>
            <a:ext cx="5286412" cy="7143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00298" y="1714488"/>
            <a:ext cx="4143404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Горные породы</a:t>
            </a:r>
            <a:endParaRPr lang="ru-RU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928934"/>
            <a:ext cx="2643206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Магматические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868" y="2928934"/>
            <a:ext cx="2571768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Осадочные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388" y="2928934"/>
            <a:ext cx="2571736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Метаморфические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714752"/>
            <a:ext cx="1714480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Излившиеся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5918" y="3714752"/>
            <a:ext cx="1500198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Глубинные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8992" y="3714752"/>
            <a:ext cx="1714512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Обломочные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14942" y="3714752"/>
            <a:ext cx="1857388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Органические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rot="10800000" flipV="1">
            <a:off x="2000232" y="2214554"/>
            <a:ext cx="107157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3" idx="2"/>
          </p:cNvCxnSpPr>
          <p:nvPr/>
        </p:nvCxnSpPr>
        <p:spPr>
          <a:xfrm rot="5400000">
            <a:off x="4195610" y="2552543"/>
            <a:ext cx="752781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215074" y="2214554"/>
            <a:ext cx="771524" cy="7000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7" idx="0"/>
          </p:cNvCxnSpPr>
          <p:nvPr/>
        </p:nvCxnSpPr>
        <p:spPr>
          <a:xfrm rot="5400000">
            <a:off x="785794" y="3429008"/>
            <a:ext cx="357190" cy="214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000232" y="3357562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9" idx="0"/>
          </p:cNvCxnSpPr>
          <p:nvPr/>
        </p:nvCxnSpPr>
        <p:spPr>
          <a:xfrm rot="5400000">
            <a:off x="4214810" y="342900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6200000" flipH="1">
            <a:off x="5357818" y="342900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214810" y="4643446"/>
            <a:ext cx="1714512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Из растений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72198" y="4643446"/>
            <a:ext cx="1857388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Из животных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rot="5400000">
            <a:off x="5250661" y="4179099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6200000" flipH="1">
            <a:off x="6322231" y="4250537"/>
            <a:ext cx="500066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632666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Круговорот камней в природе</a:t>
            </a:r>
            <a:endParaRPr lang="ru-RU" sz="4000" dirty="0"/>
          </a:p>
        </p:txBody>
      </p:sp>
      <p:pic>
        <p:nvPicPr>
          <p:cNvPr id="3" name="Рисунок 2" descr="цикл.jpg"/>
          <p:cNvPicPr>
            <a:picLocks noChangeAspect="1"/>
          </p:cNvPicPr>
          <p:nvPr/>
        </p:nvPicPr>
        <p:blipFill>
          <a:blip r:embed="rId2"/>
          <a:srcRect l="4427" t="13541" r="3125" b="-348"/>
          <a:stretch>
            <a:fillRect/>
          </a:stretch>
        </p:blipFill>
        <p:spPr>
          <a:xfrm>
            <a:off x="428596" y="928670"/>
            <a:ext cx="8215370" cy="5785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85724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Практическая работа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000108"/>
            <a:ext cx="8072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Работа в группах. </a:t>
            </a:r>
            <a:r>
              <a:rPr lang="ru-RU" sz="2000" smtClean="0"/>
              <a:t>Задача: определить </a:t>
            </a:r>
            <a:r>
              <a:rPr lang="ru-RU" sz="2000" dirty="0" smtClean="0"/>
              <a:t>по внешним признакам к каким видам горных пород относятся представленные образцы и доказать, почему так решили.</a:t>
            </a:r>
            <a:endParaRPr lang="ru-RU" sz="2000" dirty="0"/>
          </a:p>
        </p:txBody>
      </p:sp>
      <p:pic>
        <p:nvPicPr>
          <p:cNvPr id="4" name="Рисунок 3" descr="IMG_42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143116"/>
            <a:ext cx="5786478" cy="4183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305800" cy="48979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Использованные источники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357298"/>
            <a:ext cx="75009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Энциклопедия для детей. Том 4. Геология, </a:t>
            </a:r>
            <a:r>
              <a:rPr lang="ru-RU" dirty="0" err="1" smtClean="0"/>
              <a:t>М.:Аванта</a:t>
            </a:r>
            <a:r>
              <a:rPr lang="ru-RU" dirty="0" smtClean="0"/>
              <a:t>, 1995 г.</a:t>
            </a:r>
          </a:p>
          <a:p>
            <a:endParaRPr lang="ru-RU" dirty="0" smtClean="0"/>
          </a:p>
          <a:p>
            <a:r>
              <a:rPr lang="ru-RU" dirty="0" smtClean="0"/>
              <a:t>Учебник </a:t>
            </a:r>
            <a:r>
              <a:rPr lang="ru-RU" i="1" dirty="0" err="1" smtClean="0"/>
              <a:t>А.А.Лобжанидзе</a:t>
            </a:r>
            <a:r>
              <a:rPr lang="ru-RU" i="1" dirty="0" smtClean="0"/>
              <a:t> </a:t>
            </a:r>
            <a:r>
              <a:rPr lang="ru-RU" dirty="0" smtClean="0"/>
              <a:t>“Планета Земля”, – М.:Просвещение,2008.</a:t>
            </a:r>
          </a:p>
          <a:p>
            <a:endParaRPr lang="ru-RU" dirty="0" smtClean="0"/>
          </a:p>
          <a:p>
            <a:r>
              <a:rPr lang="en-US" dirty="0" smtClean="0">
                <a:hlinkClick r:id="rId2"/>
              </a:rPr>
              <a:t>https://vkvideo.ru/video-155405563_456239336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>
                <a:hlinkClick r:id="rId3"/>
              </a:rPr>
              <a:t>https://lc.rt.ru/classbook/geografiya-5-klass/litosfera-tvyordaya-obolochka-zemli-647/3889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Фото из интернета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296</TotalTime>
  <Words>630</Words>
  <Application>Microsoft Office PowerPoint</Application>
  <PresentationFormat>Экран (4:3)</PresentationFormat>
  <Paragraphs>74</Paragraphs>
  <Slides>28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Слайд 1</vt:lpstr>
      <vt:lpstr>На берегу нашей реки мы видим множество камней – речной гальки, которая представлена различными горными породами. Как они образовались и как попали сюда?</vt:lpstr>
      <vt:lpstr>На Земле выделяют три главных вида горных пород по происхождению:   - магматические   - осадочные   - метаморфические</vt:lpstr>
      <vt:lpstr>Слайд 4</vt:lpstr>
      <vt:lpstr>Магматические горные породы</vt:lpstr>
      <vt:lpstr>Слайд 6</vt:lpstr>
      <vt:lpstr>Слайд 7</vt:lpstr>
      <vt:lpstr>Лава остывает постепенно.  Сначала на поверхности образуется твердая каменная корка, а в глубине остается расплавленная порода, и постепенно, остывая, все превращается в твердый камень.</vt:lpstr>
      <vt:lpstr>А иногда лава изливается в море, образуя подводные вулканы</vt:lpstr>
      <vt:lpstr>Постепенно лавовые потоки остывают и образуют горы, сложенные вулканическими породами, которые называют излившимися или по научному эффузивными.</vt:lpstr>
      <vt:lpstr>Излившиеся (эффузивные) горные породы</vt:lpstr>
      <vt:lpstr>Иногда расплавленная магма не доходит до поверхности Земли и заполняет пустоты в земной коре. Тогда остывание ее происходит медленно, в результате минералы кристаллизуются постепенно по мере остывания и образуют хорошо заметные зерна. Так образуются глубинные или интрузивные породы.</vt:lpstr>
      <vt:lpstr>Глубинные (интрузивные) горные породы</vt:lpstr>
      <vt:lpstr>Слайд 14</vt:lpstr>
      <vt:lpstr>Осадочные горные породы</vt:lpstr>
      <vt:lpstr>Постепенно речные потоки превращают обломки скал в гальку, сглаживая острые углы обломков различных горных пород. Ручьи и реки далеко переносят гальку, и особенно речной песок.</vt:lpstr>
      <vt:lpstr>Именно так на берегу нашей реки появляются камни округлой формы, которые река обработала, сделала их округлыми и гладкими, а также песчаные отмели, где более мелкие обломки – песчинки собираются вместе, их намывают речные потоки. Камни очень разные, потому что река принесла их из разных мест. </vt:lpstr>
      <vt:lpstr>Большинство рек впадает в моря и океаны. Именно туда переносят они куски горных пород. Они осаждаются на дно морей и океанов, постепенно образуя мощные слои. Песчинки сдавливаются, сжимаются и цементируются между собой. Так образуются осадочные  обломочные горные породы, которые состоят из обломков разных пород. </vt:lpstr>
      <vt:lpstr>Обломочные осадочные породы</vt:lpstr>
      <vt:lpstr>Осадочные органические горные породы</vt:lpstr>
      <vt:lpstr>  </vt:lpstr>
      <vt:lpstr>Осадочные органические горные породы</vt:lpstr>
      <vt:lpstr>Метаморфические породы</vt:lpstr>
      <vt:lpstr>Метаморфические горные породы</vt:lpstr>
      <vt:lpstr>Заключение</vt:lpstr>
      <vt:lpstr>Круговорот камней в природе</vt:lpstr>
      <vt:lpstr>Практическая работа</vt:lpstr>
      <vt:lpstr>Использованные 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людмила немова</dc:creator>
  <cp:lastModifiedBy>людмила немова</cp:lastModifiedBy>
  <cp:revision>45</cp:revision>
  <dcterms:created xsi:type="dcterms:W3CDTF">2025-02-01T12:21:33Z</dcterms:created>
  <dcterms:modified xsi:type="dcterms:W3CDTF">2025-02-03T11:47:25Z</dcterms:modified>
</cp:coreProperties>
</file>