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handoutMasterIdLst>
    <p:handoutMasterId r:id="rId14"/>
  </p:handoutMasterIdLst>
  <p:sldIdLst>
    <p:sldId id="315" r:id="rId2"/>
    <p:sldId id="317" r:id="rId3"/>
    <p:sldId id="318" r:id="rId4"/>
    <p:sldId id="320" r:id="rId5"/>
    <p:sldId id="321" r:id="rId6"/>
    <p:sldId id="323" r:id="rId7"/>
    <p:sldId id="324" r:id="rId8"/>
    <p:sldId id="325" r:id="rId9"/>
    <p:sldId id="332" r:id="rId10"/>
    <p:sldId id="328" r:id="rId11"/>
    <p:sldId id="331" r:id="rId12"/>
  </p:sldIdLst>
  <p:sldSz cx="9144000" cy="6858000" type="screen4x3"/>
  <p:notesSz cx="6858000" cy="9144000"/>
  <p:defaultTextStyle>
    <a:defPPr>
      <a:defRPr lang="ru-RU"/>
    </a:defPPr>
    <a:lvl1pPr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7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CB05173-64A4-4CFE-9854-EC052ECBC1DF}" type="datetimeFigureOut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3B70432-C641-4427-B73C-84F96D0BC7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AD325E3-C176-488B-8476-30DDBF058943}" type="datetimeFigureOut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95F5A8E-F865-4F57-B411-65AA93AE4E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1</a:t>
            </a:fld>
            <a:endParaRPr lang="fr-F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2</a:t>
            </a:fld>
            <a:endParaRPr lang="fr-F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3</a:t>
            </a:fld>
            <a:endParaRPr lang="fr-F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4</a:t>
            </a:fld>
            <a:endParaRPr lang="fr-F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5</a:t>
            </a:fld>
            <a:endParaRPr lang="fr-F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6</a:t>
            </a:fld>
            <a:endParaRPr lang="fr-F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7</a:t>
            </a:fld>
            <a:endParaRPr lang="fr-F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8</a:t>
            </a:fld>
            <a:endParaRPr lang="fr-FR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9</a:t>
            </a:fld>
            <a:endParaRPr lang="fr-F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10</a:t>
            </a:fld>
            <a:endParaRPr lang="fr-FR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11</a:t>
            </a:fld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00EA4-3734-4B84-B528-6379A161F4DE}" type="datetime1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BC443-B327-4D3F-8D20-A0C5AA5351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E8889-6316-431D-8E8A-AE72F01F6C75}" type="datetime1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5EE2E-1FF8-4A47-955D-4FBE2E51F8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8BE05-12C8-4D61-AEA9-C7689F29C951}" type="datetime1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02AB1-980F-4FF5-B959-A0835D8F3B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849FD-9FA3-4A27-A4EB-78288FD75BD4}" type="datetime1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6AA8F-A4D0-442E-AC5B-A7CFD9719E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C0E23-5091-404B-9E3A-574FB71FC467}" type="datetime1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82869-68CD-4983-A192-36844A7F15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8D689-DABC-49CB-AFEA-CA940C0C3A4D}" type="datetime1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950AD-571E-4182-B1F4-608252ED09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53537-C4F5-4682-99B1-AFF43ED9772D}" type="datetime1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A594C-3453-4087-8695-00B75F92E0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4021E-D7F6-4D5A-8552-5F3BF3AADBE8}" type="datetime1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4BE29-8053-4ABC-9ECA-19304B1938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B1675-5093-41AF-8559-2E11B3FE991F}" type="datetime1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9AE8C-AD4A-4601-9752-EEBCB8AC7F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356EA-7BC4-448A-BCCC-E8E32D2D9AFC}" type="datetime1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9CBF6-0207-4FA6-9F96-34F419BB2D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59E52-E70B-44A7-9BF9-8448D5617B8F}" type="datetime1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28D2D-56C8-44D8-AB14-82C44D9EB2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309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10C13D-E40C-44C5-91FE-BB9DEF3746AB}" type="datetime1">
              <a:rPr lang="ru-RU"/>
              <a:pPr>
                <a:defRPr/>
              </a:pPr>
              <a:t>17.06.2022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309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309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FFD44C-A4F0-47C0-BB5D-B83622CF89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5.jp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kantet@kantet.com" TargetMode="External"/><Relationship Id="rId5" Type="http://schemas.openxmlformats.org/officeDocument/2006/relationships/hyperlink" Target="http://www.kantet.ru/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en-US" sz="1600" b="1" dirty="0" smtClean="0">
                <a:solidFill>
                  <a:srgbClr val="002060"/>
                </a:solidFill>
                <a:latin typeface="Franklin Gothic Book" pitchFamily="34" charset="0"/>
              </a:rPr>
              <a:t>1</a:t>
            </a:r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/11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208507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" y="2111370"/>
            <a:ext cx="9143999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99"/>
                </a:solidFill>
                <a:latin typeface="Franklin Gothic Book" pitchFamily="34" charset="0"/>
              </a:rPr>
              <a:t>Пропаганда физической культуры </a:t>
            </a:r>
          </a:p>
          <a:p>
            <a:pPr algn="ctr"/>
            <a:r>
              <a:rPr lang="ru-RU" sz="3600" b="1" dirty="0" smtClean="0">
                <a:solidFill>
                  <a:srgbClr val="000099"/>
                </a:solidFill>
                <a:latin typeface="Franklin Gothic Book" pitchFamily="34" charset="0"/>
              </a:rPr>
              <a:t>и спорта, здорового образа жизни</a:t>
            </a:r>
          </a:p>
          <a:p>
            <a:pPr algn="ctr"/>
            <a:r>
              <a:rPr lang="ru-RU" sz="3600" b="1" dirty="0" smtClean="0">
                <a:solidFill>
                  <a:srgbClr val="000099"/>
                </a:solidFill>
                <a:latin typeface="Franklin Gothic Book" pitchFamily="34" charset="0"/>
              </a:rPr>
              <a:t> среди студентов КанТЭТ.</a:t>
            </a:r>
          </a:p>
          <a:p>
            <a:r>
              <a:rPr lang="ru-RU" sz="4400" dirty="0" smtClean="0"/>
              <a:t> </a:t>
            </a:r>
            <a:endParaRPr lang="ru-RU" sz="4400" dirty="0"/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0" y="4722242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eaLnBrk="0" hangingPunct="0"/>
            <a:r>
              <a:rPr lang="ru-RU" b="1" dirty="0" smtClean="0">
                <a:solidFill>
                  <a:srgbClr val="00B0F0"/>
                </a:solidFill>
                <a:latin typeface="Franklin Gothic Book" pitchFamily="34" charset="0"/>
                <a:cs typeface="Times New Roman" pitchFamily="18" charset="0"/>
              </a:rPr>
              <a:t>Направление: Пропаганда физической культуры и спорта, здорового образа жизни </a:t>
            </a:r>
          </a:p>
          <a:p>
            <a:pPr lvl="0" algn="ctr" defTabSz="914400" eaLnBrk="0" hangingPunct="0"/>
            <a:r>
              <a:rPr lang="ru-RU" b="1" dirty="0" smtClean="0">
                <a:solidFill>
                  <a:srgbClr val="00B0F0"/>
                </a:solidFill>
                <a:latin typeface="Franklin Gothic Book" pitchFamily="34" charset="0"/>
                <a:cs typeface="Times New Roman" pitchFamily="18" charset="0"/>
              </a:rPr>
              <a:t>среди молодежи.</a:t>
            </a:r>
            <a:endParaRPr lang="ru-RU" b="1" dirty="0" smtClean="0">
              <a:solidFill>
                <a:srgbClr val="00B0F0"/>
              </a:solidFill>
              <a:latin typeface="Franklin Gothic Book" pitchFamily="34" charset="0"/>
              <a:cs typeface="Arial" pitchFamily="34" charset="0"/>
            </a:endParaRPr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7548" y="171691"/>
            <a:ext cx="3645724" cy="87180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2/11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929058" y="1907540"/>
            <a:ext cx="492922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>
              <a:tabLst>
                <a:tab pos="539750" algn="l"/>
                <a:tab pos="6210300" algn="l"/>
              </a:tabLst>
            </a:pP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Times New Roman" pitchFamily="18" charset="0"/>
              </a:rPr>
              <a:t>Ким </a:t>
            </a:r>
          </a:p>
          <a:p>
            <a:pPr lvl="0" algn="ctr" defTabSz="914400">
              <a:tabLst>
                <a:tab pos="539750" algn="l"/>
                <a:tab pos="6210300" algn="l"/>
              </a:tabLst>
            </a:pP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Times New Roman" pitchFamily="18" charset="0"/>
              </a:rPr>
              <a:t>Татьяна Александровна</a:t>
            </a:r>
          </a:p>
          <a:p>
            <a:pPr lvl="0" algn="ctr" defTabSz="914400">
              <a:tabLst>
                <a:tab pos="539750" algn="l"/>
                <a:tab pos="6210300" algn="l"/>
              </a:tabLst>
            </a:pPr>
            <a:endParaRPr lang="ru-RU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  <a:cs typeface="Times New Roman" pitchFamily="18" charset="0"/>
            </a:endParaRPr>
          </a:p>
          <a:p>
            <a:pPr lvl="0" algn="ctr" defTabSz="914400">
              <a:tabLst>
                <a:tab pos="539750" algn="l"/>
                <a:tab pos="6210300" algn="l"/>
              </a:tabLst>
            </a:pP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Times New Roman" pitchFamily="18" charset="0"/>
              </a:rPr>
              <a:t>инструктор по физическому воспитанию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1" t="25850" r="12200"/>
          <a:stretch/>
        </p:blipFill>
        <p:spPr>
          <a:xfrm>
            <a:off x="462303" y="1772815"/>
            <a:ext cx="3545294" cy="424351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4404" y="183720"/>
            <a:ext cx="3645724" cy="87180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3/11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123798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>
              <a:tabLst>
                <a:tab pos="539750" algn="l"/>
                <a:tab pos="6210300" algn="l"/>
              </a:tabLst>
            </a:pPr>
            <a:r>
              <a:rPr lang="ru-RU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Times New Roman" pitchFamily="18" charset="0"/>
              </a:rPr>
              <a:t>План выступления</a:t>
            </a:r>
            <a:endParaRPr lang="ru-RU" sz="44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1538" y="2428868"/>
            <a:ext cx="73448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8253413" algn="l"/>
              </a:tabLst>
            </a:pP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1. </a:t>
            </a: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Вступительное </a:t>
            </a: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слово.</a:t>
            </a:r>
          </a:p>
          <a:p>
            <a:pPr>
              <a:tabLst>
                <a:tab pos="8253413" algn="l"/>
              </a:tabLst>
            </a:pP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2. Пропаганда, популяризация здорового образа жизни.</a:t>
            </a:r>
          </a:p>
          <a:p>
            <a:pPr>
              <a:tabLst>
                <a:tab pos="8253413" algn="l"/>
              </a:tabLst>
            </a:pP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3. Основные мотивы к занятиям физической </a:t>
            </a: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культурой в КанТЭТ.</a:t>
            </a:r>
            <a:endParaRPr lang="ru-RU" sz="2400" b="1" dirty="0" smtClean="0">
              <a:solidFill>
                <a:srgbClr val="000099"/>
              </a:solidFill>
              <a:latin typeface="Franklin Gothic Book" pitchFamily="34" charset="0"/>
            </a:endParaRPr>
          </a:p>
          <a:p>
            <a:pPr lvl="0">
              <a:tabLst>
                <a:tab pos="8253413" algn="l"/>
              </a:tabLst>
            </a:pP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4. Использование современных образовательных технологий на </a:t>
            </a: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занятиях.</a:t>
            </a:r>
            <a:endParaRPr lang="ru-RU" sz="2400" b="1" dirty="0" smtClean="0">
              <a:solidFill>
                <a:srgbClr val="000099"/>
              </a:solidFill>
              <a:latin typeface="Franklin Gothic Book" pitchFamily="34" charset="0"/>
            </a:endParaRPr>
          </a:p>
          <a:p>
            <a:pPr algn="ctr">
              <a:tabLst>
                <a:tab pos="8253413" algn="l"/>
              </a:tabLst>
            </a:pPr>
            <a:endParaRPr lang="ru-RU" sz="2400" b="1" dirty="0" smtClean="0">
              <a:solidFill>
                <a:srgbClr val="000099"/>
              </a:solidFill>
              <a:latin typeface="Franklin Gothic Book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0692" y="158825"/>
            <a:ext cx="3645724" cy="87180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4/11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340768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Times New Roman" pitchFamily="18" charset="0"/>
              </a:rPr>
              <a:t>Цели и задачи</a:t>
            </a:r>
            <a:endParaRPr lang="ru-RU" sz="40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23528" y="2060848"/>
            <a:ext cx="85689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Times New Roman" pitchFamily="18" charset="0"/>
              </a:rPr>
              <a:t>Цель: </a:t>
            </a: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Привлечение подростков к систематическим занятиям физической культурой и спортом.</a:t>
            </a:r>
            <a:endParaRPr lang="ru-RU" sz="2400" b="1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Times New Roman" pitchFamily="18" charset="0"/>
              </a:rPr>
              <a:t>Задачи:</a:t>
            </a:r>
            <a:r>
              <a:rPr lang="ru-RU" sz="2400" dirty="0" smtClean="0"/>
              <a:t>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формирование у подростка культуры здорового образа жизни, отношения к своему здоровью, как к ценности;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обучение навыкам управления своим здоровьем, необходимости ведения здорового образа жизни;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обучение  оказания первой медицинской помощи и безопасного поведения в различных жизненных ситуациях;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мотивирование обучающихся и вызов их интереса;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9094" y="215247"/>
            <a:ext cx="3645724" cy="87180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5/11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39866" y="1431721"/>
            <a:ext cx="5612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Franklin Gothic Book" panose="020B0503020102020204" pitchFamily="34" charset="0"/>
              </a:rPr>
              <a:t>Мотивы и интерес</a:t>
            </a:r>
            <a:endParaRPr lang="ru-RU" sz="4800" dirty="0">
              <a:solidFill>
                <a:schemeClr val="tx2">
                  <a:lumMod val="75000"/>
                </a:schemeClr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415" y="3385684"/>
            <a:ext cx="3637745" cy="27283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4404" y="217857"/>
            <a:ext cx="3645724" cy="8718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6919" y="2344294"/>
            <a:ext cx="7048404" cy="18933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ru-RU" sz="2400" b="1" dirty="0" smtClean="0">
                <a:solidFill>
                  <a:schemeClr val="tx2"/>
                </a:solidFill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Оздоровительные </a:t>
            </a:r>
            <a:r>
              <a:rPr lang="ru-RU" sz="2400" b="1" dirty="0">
                <a:solidFill>
                  <a:schemeClr val="tx2"/>
                </a:solidFill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мотивы   </a:t>
            </a:r>
            <a:endParaRPr lang="ru-RU" sz="2400" b="1" dirty="0" smtClean="0">
              <a:solidFill>
                <a:schemeClr val="tx2"/>
              </a:solidFill>
              <a:latin typeface="Franklin Gothic Book" panose="020B0503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ru-RU" sz="2400" b="1" dirty="0" smtClean="0">
                <a:solidFill>
                  <a:schemeClr val="tx2"/>
                </a:solidFill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Мотив </a:t>
            </a:r>
            <a:r>
              <a:rPr lang="ru-RU" sz="2400" b="1" dirty="0">
                <a:solidFill>
                  <a:schemeClr val="tx2"/>
                </a:solidFill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дружеской солидарности и </a:t>
            </a:r>
            <a:r>
              <a:rPr lang="ru-RU" sz="2400" b="1" dirty="0" smtClean="0">
                <a:solidFill>
                  <a:schemeClr val="tx2"/>
                </a:solidFill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коммуникации</a:t>
            </a: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ru-RU" sz="2400" b="1" dirty="0" smtClean="0">
                <a:solidFill>
                  <a:schemeClr val="tx2"/>
                </a:solidFill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Эстетические мотивы</a:t>
            </a: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ru-RU" sz="2400" b="1" dirty="0">
                <a:solidFill>
                  <a:schemeClr val="tx2"/>
                </a:solidFill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Сопернические </a:t>
            </a:r>
            <a:r>
              <a:rPr lang="ru-RU" sz="2400" b="1" dirty="0" smtClean="0">
                <a:solidFill>
                  <a:schemeClr val="tx2"/>
                </a:solidFill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мотивы</a:t>
            </a: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AutoNum type="arabicPeriod"/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6/11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80997" y="1434205"/>
            <a:ext cx="75608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Franklin Gothic Book" panose="020B0503020102020204" pitchFamily="34" charset="0"/>
              </a:rPr>
              <a:t>Индивидуальный и дифференцированный подход к обучающимся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10" b="28226"/>
          <a:stretch/>
        </p:blipFill>
        <p:spPr>
          <a:xfrm>
            <a:off x="2214355" y="2504123"/>
            <a:ext cx="4536504" cy="34455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10901" y="208671"/>
            <a:ext cx="3645724" cy="87180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7/11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1700808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Franklin Gothic Book" panose="020B0503020102020204" pitchFamily="34" charset="0"/>
              </a:rPr>
              <a:t>Кружки, секции и личный пример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51"/>
          <a:stretch/>
        </p:blipFill>
        <p:spPr>
          <a:xfrm>
            <a:off x="861023" y="2406213"/>
            <a:ext cx="3069166" cy="37218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808" y="2406213"/>
            <a:ext cx="2832443" cy="37765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98436" y="168009"/>
            <a:ext cx="3645724" cy="87180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8/11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3019" y="1415165"/>
            <a:ext cx="86481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Franklin Gothic Book" panose="020B0503020102020204" pitchFamily="34" charset="0"/>
              </a:rPr>
              <a:t>Проведение спортивно-массовых мероприятий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0" t="11019" r="5901"/>
          <a:stretch/>
        </p:blipFill>
        <p:spPr>
          <a:xfrm>
            <a:off x="1038877" y="2198020"/>
            <a:ext cx="2478193" cy="38891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1" t="26900" r="12201" b="13251"/>
          <a:stretch/>
        </p:blipFill>
        <p:spPr>
          <a:xfrm>
            <a:off x="3952637" y="2417299"/>
            <a:ext cx="4456155" cy="35277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63068" y="188640"/>
            <a:ext cx="3645724" cy="87180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9/11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285720" y="6286520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571472" y="1500174"/>
            <a:ext cx="8072494" cy="9541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Franklin Gothic Book" pitchFamily="34" charset="0"/>
                <a:ea typeface="Times New Roman" pitchFamily="18" charset="0"/>
                <a:cs typeface="Times New Roman" pitchFamily="18" charset="0"/>
              </a:rPr>
              <a:t>Использование современных образовательных технологий на занятиях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Franklin Gothic Book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4348" y="2428868"/>
            <a:ext cx="7858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000099"/>
                </a:solidFill>
                <a:latin typeface="Franklin Gothic Book" pitchFamily="34" charset="0"/>
              </a:rPr>
              <a:t> </a:t>
            </a: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развитие личностного и деятельностного подхода;</a:t>
            </a:r>
          </a:p>
          <a:p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проведение оптимизации и интенсификации учебно-тренировочного процесса; </a:t>
            </a:r>
          </a:p>
          <a:p>
            <a:endParaRPr lang="ru-RU" sz="2400" b="1" dirty="0" smtClean="0">
              <a:solidFill>
                <a:srgbClr val="000099"/>
              </a:solidFill>
              <a:latin typeface="Franklin Gothic Book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0099"/>
                </a:solidFill>
                <a:latin typeface="Franklin Gothic Book" pitchFamily="34" charset="0"/>
              </a:rPr>
              <a:t>применение современных методов (игровой метод, включение в программу нетрадиционных видов физической культуры) и теории обучения,  всестороннего развития личности молодого специалиста; </a:t>
            </a:r>
            <a:endParaRPr lang="ru-RU" sz="2400" b="1" dirty="0">
              <a:solidFill>
                <a:srgbClr val="000099"/>
              </a:solidFill>
              <a:latin typeface="Franklin Gothic Book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8242" y="259566"/>
            <a:ext cx="3645724" cy="87180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10/11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14348" y="2571744"/>
            <a:ext cx="77106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0099"/>
                </a:solidFill>
                <a:latin typeface="Franklin Gothic Book" pitchFamily="34" charset="0"/>
              </a:rPr>
              <a:t>БЛАГОДАРЮ ЗА ВНИМАНИЕ!</a:t>
            </a:r>
            <a:endParaRPr lang="ru-RU" sz="4800" b="1" dirty="0">
              <a:solidFill>
                <a:srgbClr val="000099"/>
              </a:solidFill>
              <a:latin typeface="Franklin Gothic Book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8436" y="268450"/>
            <a:ext cx="3645724" cy="87180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11/11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208507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47664" y="22768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07504" y="1700808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0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Чувашская Республика, город Канаш</a:t>
            </a:r>
          </a:p>
          <a:p>
            <a:pPr defTabSz="91430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1 корпус: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Ибресинское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 шоссе, дом 1 </a:t>
            </a:r>
            <a:endParaRPr 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</a:endParaRPr>
          </a:p>
          <a:p>
            <a:pPr defTabSz="91430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2 корпус: улица Ильича,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дом 15 </a:t>
            </a:r>
          </a:p>
          <a:p>
            <a:pPr defTabSz="91430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Сайт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техникума: 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hlinkClick r:id="rId5"/>
              </a:rPr>
              <a:t>www.kantet.ru</a:t>
            </a:r>
            <a:endParaRPr lang="en-US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</a:endParaRPr>
          </a:p>
          <a:p>
            <a:pPr defTabSz="914309"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Е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-mail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: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hlinkClick r:id="rId6"/>
              </a:rPr>
              <a:t>kantet@kantet.com</a:t>
            </a:r>
            <a:endParaRPr 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</a:endParaRPr>
          </a:p>
        </p:txBody>
      </p:sp>
      <p:pic>
        <p:nvPicPr>
          <p:cNvPr id="13" name="Picture 5" descr="I:\2014-2015 уч.год\Реклама 2014\100 Лучших товаров - реклама\1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3356992"/>
            <a:ext cx="4845669" cy="28311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54884" y="188640"/>
            <a:ext cx="3645724" cy="87180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25C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25C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25C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2364</TotalTime>
  <Words>270</Words>
  <Application>Microsoft Office PowerPoint</Application>
  <PresentationFormat>Экран (4:3)</PresentationFormat>
  <Paragraphs>76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Franklin Gothic Book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Денис</dc:creator>
  <cp:lastModifiedBy>Татьяна</cp:lastModifiedBy>
  <cp:revision>263</cp:revision>
  <dcterms:created xsi:type="dcterms:W3CDTF">2016-01-15T10:35:28Z</dcterms:created>
  <dcterms:modified xsi:type="dcterms:W3CDTF">2022-06-17T16:26:12Z</dcterms:modified>
</cp:coreProperties>
</file>