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Pack by Diakov" initials="RbD" lastIdx="0" clrIdx="0">
    <p:extLst>
      <p:ext uri="{19B8F6BF-5375-455C-9EA6-DF929625EA0E}">
        <p15:presenceInfo xmlns:p15="http://schemas.microsoft.com/office/powerpoint/2012/main" userId="RePack by Diak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B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78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247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134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470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7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1723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561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37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134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949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408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97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9748A-4C26-4745-A654-1C76712A6D24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55BD0-C3A1-4BDF-9400-229BF866BC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1208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35093" y="135791"/>
            <a:ext cx="9556912" cy="37240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Родительский клуб «Мы дружная семья»</a:t>
            </a:r>
          </a:p>
          <a:p>
            <a:pPr algn="ctr"/>
            <a:endParaRPr lang="ru-RU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Мастер-класс для родителей</a:t>
            </a:r>
          </a:p>
          <a:p>
            <a:pPr algn="ctr"/>
            <a:r>
              <a:rPr lang="ru-RU" sz="4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«От улыбки хмурый день светлей»</a:t>
            </a:r>
          </a:p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(создание музыкальной подвижной игры на ускорение)</a:t>
            </a:r>
            <a:endParaRPr lang="ru-RU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algn="ctr"/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59350" y="3429000"/>
            <a:ext cx="6632650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effectLst/>
              </a:rPr>
              <a:t>Подготовил музыкальный руководитель </a:t>
            </a:r>
          </a:p>
          <a:p>
            <a:pPr algn="ctr"/>
            <a:r>
              <a:rPr lang="ru-RU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effectLst/>
              </a:rPr>
              <a:t>МАДОУ ЦРР – Д/С № 33</a:t>
            </a:r>
          </a:p>
          <a:p>
            <a:pPr algn="ctr"/>
            <a:r>
              <a:rPr lang="ru-RU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</a:rPr>
              <a:t>Корчагина Маргарита Андреевна</a:t>
            </a:r>
            <a:endParaRPr lang="ru-RU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92D050"/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7305"/>
            <a:ext cx="3696374" cy="4170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47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147935"/>
            <a:ext cx="697326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Добрый день, уважаемые родители и дорогие ребята!</a:t>
            </a:r>
          </a:p>
          <a:p>
            <a:pPr algn="ctr"/>
            <a:r>
              <a:rPr lang="ru-RU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Мы с Вами не виделись целую вечность, и, конечно же, очень соскучились!</a:t>
            </a:r>
          </a:p>
          <a:p>
            <a:pPr algn="ctr"/>
            <a:r>
              <a:rPr lang="ru-RU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Именно поэтому я хочу предложить Вам создать веселую музыкальную игру на ускорение!</a:t>
            </a:r>
          </a:p>
          <a:p>
            <a:pPr algn="ctr"/>
            <a:r>
              <a:rPr lang="ru-RU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Я уверена, что игра Вам поднимет настроение и напомнит наши занятия в детском саду!</a:t>
            </a:r>
          </a:p>
          <a:p>
            <a:pPr algn="ctr"/>
            <a:r>
              <a:rPr lang="ru-RU" sz="24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endParaRPr lang="ru-RU" sz="24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6640" y="259080"/>
            <a:ext cx="4328160" cy="4099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515096" y="4263777"/>
            <a:ext cx="82052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49BD15"/>
                </a:solidFill>
                <a:effectLst/>
              </a:rPr>
              <a:t>Если вы готовы – давайте начинать!</a:t>
            </a:r>
            <a:endParaRPr lang="ru-RU" sz="4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49BD15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196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4484" y="0"/>
            <a:ext cx="12124172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Наша игра называется «От улыбки хмурый день светлей»</a:t>
            </a:r>
          </a:p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Это строчка из песни всеми любимого мультфильма про крошку Енота.</a:t>
            </a:r>
          </a:p>
          <a:p>
            <a:pPr marL="914400" indent="-914400">
              <a:buAutoNum type="arabicPeriod"/>
            </a:pPr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Скачаем песенку из интернета, удобным для вас способом.</a:t>
            </a:r>
          </a:p>
          <a:p>
            <a:pPr marL="914400" indent="-914400">
              <a:buAutoNum type="arabicPeriod"/>
            </a:pPr>
            <a:endParaRPr lang="ru-RU" sz="2800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r="19074" b="17372"/>
          <a:stretch/>
        </p:blipFill>
        <p:spPr>
          <a:xfrm>
            <a:off x="479848" y="1568115"/>
            <a:ext cx="5380788" cy="372176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r="19792" b="9594"/>
          <a:stretch/>
        </p:blipFill>
        <p:spPr>
          <a:xfrm>
            <a:off x="6096000" y="1540042"/>
            <a:ext cx="5575583" cy="37217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" y="3177121"/>
            <a:ext cx="751523" cy="75152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3108" y="3892599"/>
            <a:ext cx="816561" cy="816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0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4320" y="107156"/>
            <a:ext cx="6324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Для игры нам нужен только первый куплет песни.</a:t>
            </a:r>
          </a:p>
          <a:p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2. Нам необходимо при помощи бесплатной программы обрезать нашу песенку.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39333" r="11750" b="11001"/>
          <a:stretch/>
        </p:blipFill>
        <p:spPr>
          <a:xfrm>
            <a:off x="6499860" y="961072"/>
            <a:ext cx="4922520" cy="16155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8" t="5666" r="12687" b="78000"/>
          <a:stretch/>
        </p:blipFill>
        <p:spPr>
          <a:xfrm>
            <a:off x="6294120" y="107156"/>
            <a:ext cx="5334000" cy="7467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r="26809" b="34527"/>
          <a:stretch/>
        </p:blipFill>
        <p:spPr>
          <a:xfrm>
            <a:off x="1889760" y="2576614"/>
            <a:ext cx="8153399" cy="29859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1" y="3943630"/>
            <a:ext cx="1127760" cy="112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7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4800" y="157013"/>
            <a:ext cx="11430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 выбранной программы загружаем нашу песенку, слушаем первый куплет и нажимаем на паузу.</a:t>
            </a:r>
          </a:p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Выбираем кнопку «ОБРЕЗАТЬ» и сохраняем полученный кусочек песни.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r="2328" b="7500"/>
          <a:stretch/>
        </p:blipFill>
        <p:spPr>
          <a:xfrm>
            <a:off x="304800" y="1699021"/>
            <a:ext cx="6890520" cy="36688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1991" t="-756" r="1860" b="21076"/>
          <a:stretch/>
        </p:blipFill>
        <p:spPr>
          <a:xfrm>
            <a:off x="7343526" y="1542008"/>
            <a:ext cx="4619874" cy="38258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357" y="4681955"/>
            <a:ext cx="842963" cy="8429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985" y="3866197"/>
            <a:ext cx="665024" cy="66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4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7643" y="932185"/>
            <a:ext cx="455199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3. Увеличим темп нашего трека, используя любую удобную бесплатную программу.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r="25150" b="15168"/>
          <a:stretch/>
        </p:blipFill>
        <p:spPr>
          <a:xfrm>
            <a:off x="5090160" y="273070"/>
            <a:ext cx="6553200" cy="45427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1763" y="2686512"/>
            <a:ext cx="1023312" cy="102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4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b="14504"/>
          <a:stretch/>
        </p:blipFill>
        <p:spPr>
          <a:xfrm>
            <a:off x="490922" y="1384995"/>
            <a:ext cx="5605078" cy="380725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5800" y="0"/>
            <a:ext cx="100432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 программе загружаем наш кусочек песни и ускоряем его, сохраняем. Полученный ускоренный кусочек ускоряем ещё раз и ещё раз. Чтобы у нас получилось 3 трека разной </a:t>
            </a:r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скорости.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391" y="4026799"/>
            <a:ext cx="951397" cy="9513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40512" t="-24166" r="11347" b="24166"/>
          <a:stretch/>
        </p:blipFill>
        <p:spPr>
          <a:xfrm>
            <a:off x="6686972" y="347507"/>
            <a:ext cx="4914056" cy="48447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5107" y="2646463"/>
            <a:ext cx="953616" cy="95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99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5260" y="1070222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4. Соединим полученные треки в один при помощи бесплатной онлайн программы.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702" t="-1459" r="23530" b="18542"/>
          <a:stretch/>
        </p:blipFill>
        <p:spPr>
          <a:xfrm>
            <a:off x="4297680" y="593169"/>
            <a:ext cx="7359015" cy="414330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260" y="2857674"/>
            <a:ext cx="953616" cy="95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64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5760" y="248092"/>
            <a:ext cx="35966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Добавим все наши три трека поочереди и нажмем кнопку соединить. </a:t>
            </a:r>
          </a:p>
          <a:p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Сохраняем полученный трек – </a:t>
            </a:r>
          </a:p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Музыка к нашей игре ГОТОВА!!!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115151"/>
            <a:ext cx="7892414" cy="44373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3314" y="3585210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03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43840" y="0"/>
            <a:ext cx="11704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5. Осталось только придумать движения к тексту нашей песенки.</a:t>
            </a:r>
          </a:p>
          <a:p>
            <a:endParaRPr lang="ru-RU" sz="280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Я вам предложу свой вариант движений, но вы сможете придумать движения сами, или попросить придумать движения ребенка.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6088" y="1720840"/>
            <a:ext cx="11819823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 улыбки – </a:t>
            </a:r>
            <a:r>
              <a:rPr lang="ru-RU" sz="2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рисуем в воздухе двумя руками улыбку.</a:t>
            </a:r>
          </a:p>
          <a:p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Хмурый день – </a:t>
            </a:r>
            <a:r>
              <a:rPr lang="ru-RU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делаем грустное выражение лица, руки опускаем вниз.</a:t>
            </a:r>
          </a:p>
          <a:p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Светлей – </a:t>
            </a:r>
            <a:r>
              <a:rPr lang="ru-RU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улыбаемся, руки в стороны ладонями вверх.</a:t>
            </a:r>
          </a:p>
          <a:p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 улыбки - </a:t>
            </a:r>
            <a:r>
              <a:rPr lang="ru-RU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рисуем в воздухе двумя руками </a:t>
            </a:r>
            <a:r>
              <a:rPr lang="ru-RU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улыбку.</a:t>
            </a:r>
            <a:endParaRPr lang="ru-RU" sz="240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небе радуга проснется – </a:t>
            </a:r>
            <a:r>
              <a:rPr lang="ru-RU" sz="2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рисуем вверху дугу радуги правой рукой, затем левой.</a:t>
            </a:r>
          </a:p>
          <a:p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Поделись улыбкою своей – </a:t>
            </a:r>
            <a:r>
              <a:rPr lang="ru-RU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руками поочередно «</a:t>
            </a:r>
            <a:r>
              <a:rPr lang="ru-RU" sz="2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</a:t>
            </a:r>
            <a:r>
              <a:rPr lang="ru-RU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аздаем улыбки» в сторону.</a:t>
            </a:r>
          </a:p>
          <a:p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 она к тебе не раз еще – </a:t>
            </a:r>
            <a:r>
              <a:rPr lang="ru-RU" sz="2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руками поочередно «забираем улыбки», переносим руки к</a:t>
            </a:r>
            <a:r>
              <a:rPr lang="ru-RU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груди.</a:t>
            </a:r>
          </a:p>
          <a:p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Вернется – </a:t>
            </a:r>
            <a:r>
              <a:rPr lang="ru-RU" sz="2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широко улыбаемся, руки от груди разводим в стороны.</a:t>
            </a:r>
            <a:endParaRPr lang="ru-RU" sz="2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2764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30"/>
          <a:stretch/>
        </p:blipFill>
        <p:spPr>
          <a:xfrm>
            <a:off x="7627620" y="228599"/>
            <a:ext cx="4427220" cy="33070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64820" y="372517"/>
            <a:ext cx="7863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6. Учим с ребенком движения, затем выполняем их под музыку всей семьей. </a:t>
            </a:r>
          </a:p>
          <a:p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ru-RU" sz="28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Можно даже устроить соревнования, у кого из членов семьи лучше получается!</a:t>
            </a:r>
            <a:endParaRPr lang="ru-RU" sz="28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90600" y="3327079"/>
            <a:ext cx="8168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Играя с ребенком в такую игру Вы отлично проведете время, доставите ребенку радость и заряд хорошего настроения!</a:t>
            </a:r>
            <a:endParaRPr lang="ru-RU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394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7680" y="239375"/>
            <a:ext cx="76047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Выбирайте любимые песенки, ускоряйте их и играйте с детьми в музыкальные игры на ускорение! </a:t>
            </a:r>
          </a:p>
          <a:p>
            <a:endParaRPr lang="ru-RU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pPr algn="ctr"/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</a:rPr>
              <a:t>Отличное настроение на весь день я вам гарантирую!!!!</a:t>
            </a:r>
          </a:p>
          <a:p>
            <a:endParaRPr lang="ru-RU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endParaRPr lang="ru-RU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B050"/>
              </a:solidFill>
            </a:endParaRPr>
          </a:p>
          <a:p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P.S.  </a:t>
            </a:r>
            <a:r>
              <a:rPr lang="ru-RU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</a:rPr>
              <a:t>Ждем от вас видео! Самые веселые разместим на страничке инстаграм!</a:t>
            </a:r>
            <a:endParaRPr lang="ru-RU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440" y="1516380"/>
            <a:ext cx="3855720" cy="305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061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274320"/>
            <a:ext cx="6797040" cy="34385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80758" y="2190095"/>
            <a:ext cx="38413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10000"/>
                  </a:schemeClr>
                </a:solidFill>
                <a:effectLst/>
              </a:rPr>
              <a:t>До новых встреч!</a:t>
            </a:r>
            <a:endParaRPr lang="ru-RU" sz="3600" b="1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2">
                  <a:lumMod val="1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85040" y="3884355"/>
            <a:ext cx="918976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i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Ваш музыкальный руководитель Корчагина М.А.</a:t>
            </a:r>
            <a:endParaRPr lang="ru-RU" sz="3200" i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041" y="885885"/>
            <a:ext cx="5044440" cy="282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9392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483</Words>
  <Application>Microsoft Office PowerPoint</Application>
  <PresentationFormat>Широкоэкранный</PresentationFormat>
  <Paragraphs>52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17</cp:revision>
  <dcterms:created xsi:type="dcterms:W3CDTF">2020-05-12T20:20:02Z</dcterms:created>
  <dcterms:modified xsi:type="dcterms:W3CDTF">2020-05-13T09:45:18Z</dcterms:modified>
</cp:coreProperties>
</file>