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76" r:id="rId3"/>
    <p:sldId id="270" r:id="rId4"/>
    <p:sldId id="260" r:id="rId5"/>
    <p:sldId id="256" r:id="rId6"/>
    <p:sldId id="268" r:id="rId7"/>
    <p:sldId id="259" r:id="rId8"/>
    <p:sldId id="269" r:id="rId9"/>
    <p:sldId id="257" r:id="rId10"/>
    <p:sldId id="263" r:id="rId11"/>
    <p:sldId id="261" r:id="rId12"/>
    <p:sldId id="267" r:id="rId13"/>
    <p:sldId id="264" r:id="rId14"/>
    <p:sldId id="273" r:id="rId15"/>
    <p:sldId id="274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FF6600"/>
    <a:srgbClr val="D19E0D"/>
    <a:srgbClr val="F0B510"/>
    <a:srgbClr val="007434"/>
    <a:srgbClr val="003A1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3" autoAdjust="0"/>
    <p:restoredTop sz="94659" autoAdjust="0"/>
  </p:normalViewPr>
  <p:slideViewPr>
    <p:cSldViewPr>
      <p:cViewPr varScale="1">
        <p:scale>
          <a:sx n="81" d="100"/>
          <a:sy n="81" d="100"/>
        </p:scale>
        <p:origin x="-102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3505DF-37F4-42A2-9F12-14B2D4B541D7}" type="datetimeFigureOut">
              <a:rPr lang="ru-RU" smtClean="0"/>
              <a:pPr/>
              <a:t>29.04.2015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BFC4BC-9773-4731-9B65-00426FA9113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169579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Изображение с сайта: </a:t>
            </a:r>
            <a:r>
              <a:rPr lang="en-US" smtClean="0"/>
              <a:t>http://mailbox.gazetevatan.com/MailFoto/14.04.200877959_06.jpg</a:t>
            </a:r>
            <a:r>
              <a:rPr lang="ru-RU" smtClean="0"/>
              <a:t>, </a:t>
            </a:r>
            <a:r>
              <a:rPr lang="en-US" smtClean="0"/>
              <a:t>http://www.vashsad.ua/i/gallery/wallpapers/60/1280_800/PZojoO7t.jpg</a:t>
            </a:r>
            <a:r>
              <a:rPr lang="ru-RU" smtClean="0"/>
              <a:t>, Айвазовский. Меркурий.</a:t>
            </a:r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5A1311B-D870-49F4-97D2-EF86F17B0B1D}" type="slidenum">
              <a:rPr lang="ru-RU">
                <a:solidFill>
                  <a:prstClr val="black"/>
                </a:solidFill>
              </a:rPr>
              <a:pPr eaLnBrk="1" hangingPunct="1"/>
              <a:t>2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4697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40F52-D649-42A5-B29D-97EE075488B1}" type="datetimeFigureOut">
              <a:rPr lang="ru-RU" smtClean="0"/>
              <a:pPr/>
              <a:t>29.04.2015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26872-6A61-488E-B2D4-0D1DA04C2E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40F52-D649-42A5-B29D-97EE075488B1}" type="datetimeFigureOut">
              <a:rPr lang="ru-RU" smtClean="0"/>
              <a:pPr/>
              <a:t>29.04.2015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26872-6A61-488E-B2D4-0D1DA04C2E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40F52-D649-42A5-B29D-97EE075488B1}" type="datetimeFigureOut">
              <a:rPr lang="ru-RU" smtClean="0"/>
              <a:pPr/>
              <a:t>29.04.2015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26872-6A61-488E-B2D4-0D1DA04C2E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40F52-D649-42A5-B29D-97EE075488B1}" type="datetimeFigureOut">
              <a:rPr lang="ru-RU" smtClean="0"/>
              <a:pPr/>
              <a:t>29.04.2015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26872-6A61-488E-B2D4-0D1DA04C2E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40F52-D649-42A5-B29D-97EE075488B1}" type="datetimeFigureOut">
              <a:rPr lang="ru-RU" smtClean="0"/>
              <a:pPr/>
              <a:t>29.04.2015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26872-6A61-488E-B2D4-0D1DA04C2E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40F52-D649-42A5-B29D-97EE075488B1}" type="datetimeFigureOut">
              <a:rPr lang="ru-RU" smtClean="0"/>
              <a:pPr/>
              <a:t>29.04.2015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26872-6A61-488E-B2D4-0D1DA04C2E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40F52-D649-42A5-B29D-97EE075488B1}" type="datetimeFigureOut">
              <a:rPr lang="ru-RU" smtClean="0"/>
              <a:pPr/>
              <a:t>29.04.2015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26872-6A61-488E-B2D4-0D1DA04C2E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40F52-D649-42A5-B29D-97EE075488B1}" type="datetimeFigureOut">
              <a:rPr lang="ru-RU" smtClean="0"/>
              <a:pPr/>
              <a:t>29.04.2015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26872-6A61-488E-B2D4-0D1DA04C2E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40F52-D649-42A5-B29D-97EE075488B1}" type="datetimeFigureOut">
              <a:rPr lang="ru-RU" smtClean="0"/>
              <a:pPr/>
              <a:t>29.04.2015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26872-6A61-488E-B2D4-0D1DA04C2E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40F52-D649-42A5-B29D-97EE075488B1}" type="datetimeFigureOut">
              <a:rPr lang="ru-RU" smtClean="0"/>
              <a:pPr/>
              <a:t>29.04.2015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26872-6A61-488E-B2D4-0D1DA04C2E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40F52-D649-42A5-B29D-97EE075488B1}" type="datetimeFigureOut">
              <a:rPr lang="ru-RU" smtClean="0"/>
              <a:pPr/>
              <a:t>29.04.2015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26872-6A61-488E-B2D4-0D1DA04C2E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4F998A-8C93-47F6-BB67-F1C64D6AC78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29.04.2015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445897-3A8B-4361-816B-FFD402B078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623725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F51A87-DED5-4E6C-9318-88B2CA83A77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29.04.2015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450B2F-1531-405E-AA5E-512770BE565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293792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E5941-8E16-49C0-B0BA-01D3D47B6C9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29.04.2015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D67628-C091-4D17-AE22-80D454EEF37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031493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68EE5-B036-450E-A47E-B4D25724BF7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29.04.2015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6D6C95-CF44-4227-979C-F11B264C8EE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20901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D0097-3CBC-4FBB-8898-35473FB4ACE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29.04.2015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3DAB65-3DBB-4BF8-BE4A-7EEE6256B3E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452035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A9315-F9E3-47F8-8E11-60267F6F5EE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29.04.2015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85EB23-8FEA-4C8E-8B23-4472EFEC5BB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258976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DC85B-2FD2-4EB8-B7BD-503367AE71B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29.04.2015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8973B7-EA74-449C-9D95-C525749194A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652345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46190-C824-4853-B8E0-AD17A1474B9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29.04.2015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43113B-A75F-411B-B1D7-E6EBC02036D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724292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6ABE4-4BF0-425C-BE66-74FDEF55FBE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29.04.2015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D28638-3F54-4A92-8CA4-D9989C88866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44899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58782-0C70-4A62-BB54-21506AD9E7A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29.04.2015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D7375C-E0D8-4034-AE52-A2AE84FAEB9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628877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2E1F31-2B8E-4A76-8191-AA5DE59E032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29.04.2015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7AE091-767E-4AC1-8EF0-90669480E64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80062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140F52-D649-42A5-B29D-97EE075488B1}" type="datetimeFigureOut">
              <a:rPr lang="ru-RU" smtClean="0"/>
              <a:pPr/>
              <a:t>29.04.2015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26872-6A61-488E-B2D4-0D1DA04C2E6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7EF59AF-3F8A-44E8-8997-0FAB67FE644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29.04.2015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01DBEDF-0559-4132-BE5C-F637B875F77B}" type="slidenum">
              <a:rPr lang="ru-RU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smtClean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0733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2711165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611188" y="4597400"/>
            <a:ext cx="4248150" cy="584200"/>
          </a:xfrm>
          <a:prstGeom prst="rect">
            <a:avLst/>
          </a:prstGeom>
          <a:solidFill>
            <a:srgbClr val="F0F8F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prstClr val="black"/>
                </a:solidFill>
              </a:rPr>
              <a:t>1. Правила движения.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11188" y="5283200"/>
            <a:ext cx="4824412" cy="585788"/>
          </a:xfrm>
          <a:prstGeom prst="rect">
            <a:avLst/>
          </a:prstGeom>
          <a:solidFill>
            <a:srgbClr val="F0F8F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sz="3200" b="1" smtClean="0">
                <a:solidFill>
                  <a:prstClr val="black"/>
                </a:solidFill>
              </a:rPr>
              <a:t>2. Исправность кораблей.</a:t>
            </a:r>
          </a:p>
        </p:txBody>
      </p:sp>
    </p:spTree>
    <p:extLst>
      <p:ext uri="{BB962C8B-B14F-4D97-AF65-F5344CB8AC3E}">
        <p14:creationId xmlns:p14="http://schemas.microsoft.com/office/powerpoint/2010/main" xmlns="" val="1243292996"/>
      </p:ext>
    </p:extLst>
  </p:cSld>
  <p:clrMapOvr>
    <a:masterClrMapping/>
  </p:clrMapOvr>
  <p:transition spd="slow">
    <p:wipe/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357158" y="5286388"/>
            <a:ext cx="5572165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ru-RU" sz="3200" b="1" dirty="0" smtClean="0"/>
              <a:t>Правила      поведения.</a:t>
            </a:r>
            <a:endParaRPr lang="ru-RU" sz="32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1142984"/>
            <a:ext cx="7772400" cy="4214842"/>
          </a:xfr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6600" b="1" dirty="0" smtClean="0">
                <a:solidFill>
                  <a:srgbClr val="0070C0"/>
                </a:solidFill>
              </a:rPr>
              <a:t>«Золотое правило» нравственности</a:t>
            </a:r>
            <a:endParaRPr lang="ru-RU" sz="6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786" y="571480"/>
            <a:ext cx="6858048" cy="5539978"/>
          </a:xfrm>
          <a:prstGeom prst="rect">
            <a:avLst/>
          </a:prstGeom>
          <a:noFill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ru-RU" sz="5400" b="1" dirty="0" smtClean="0">
              <a:solidFill>
                <a:srgbClr val="3333FF"/>
              </a:solidFill>
            </a:endParaRPr>
          </a:p>
          <a:p>
            <a:r>
              <a:rPr lang="ru-RU" sz="6000" b="1" dirty="0" smtClean="0">
                <a:solidFill>
                  <a:srgbClr val="3333FF"/>
                </a:solidFill>
              </a:rPr>
              <a:t>Золотое кольцо</a:t>
            </a:r>
          </a:p>
          <a:p>
            <a:endParaRPr lang="ru-RU" sz="6000" b="1" dirty="0" smtClean="0">
              <a:solidFill>
                <a:srgbClr val="3333FF"/>
              </a:solidFill>
            </a:endParaRPr>
          </a:p>
          <a:p>
            <a:r>
              <a:rPr lang="ru-RU" sz="6000" b="1" dirty="0" smtClean="0">
                <a:solidFill>
                  <a:srgbClr val="3333FF"/>
                </a:solidFill>
              </a:rPr>
              <a:t>Золотое правило</a:t>
            </a:r>
          </a:p>
          <a:p>
            <a:endParaRPr lang="ru-RU" sz="6000" b="1" dirty="0" smtClean="0">
              <a:solidFill>
                <a:srgbClr val="3333FF"/>
              </a:solidFill>
            </a:endParaRPr>
          </a:p>
          <a:p>
            <a:r>
              <a:rPr lang="ru-RU" sz="6000" b="1" dirty="0" smtClean="0">
                <a:solidFill>
                  <a:srgbClr val="3333FF"/>
                </a:solidFill>
              </a:rPr>
              <a:t>Золотая монета</a:t>
            </a:r>
            <a:endParaRPr lang="ru-RU" sz="6000" b="1" dirty="0">
              <a:solidFill>
                <a:srgbClr val="3333FF"/>
              </a:solidFill>
            </a:endParaRPr>
          </a:p>
        </p:txBody>
      </p:sp>
      <p:pic>
        <p:nvPicPr>
          <p:cNvPr id="4" name="Рисунок 3" descr="896614353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295523">
            <a:off x="6536593" y="5729984"/>
            <a:ext cx="928694" cy="37147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2786058"/>
            <a:ext cx="2500330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Будда</a:t>
            </a:r>
            <a:r>
              <a:rPr lang="ru-RU" dirty="0"/>
              <a:t> : «Не делай другим того, что сам считаешь злом».</a:t>
            </a:r>
          </a:p>
        </p:txBody>
      </p:sp>
      <p:pic>
        <p:nvPicPr>
          <p:cNvPr id="5" name="Рисунок 4" descr="будд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214290"/>
            <a:ext cx="2903239" cy="228601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357950" y="3357562"/>
            <a:ext cx="2357454" cy="92333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Конфуций</a:t>
            </a:r>
            <a:r>
              <a:rPr lang="ru-RU" dirty="0"/>
              <a:t>: «Только добро ведёт к счастью».</a:t>
            </a:r>
          </a:p>
        </p:txBody>
      </p:sp>
      <p:pic>
        <p:nvPicPr>
          <p:cNvPr id="7" name="Рисунок 6" descr="конфуций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388" y="214290"/>
            <a:ext cx="2268818" cy="301752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286116" y="5143512"/>
            <a:ext cx="2714644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Ману</a:t>
            </a:r>
            <a:r>
              <a:rPr lang="ru-RU" dirty="0"/>
              <a:t>: «Не делай другим того, что причинило бы боль тебе».</a:t>
            </a:r>
          </a:p>
        </p:txBody>
      </p:sp>
      <p:pic>
        <p:nvPicPr>
          <p:cNvPr id="9" name="Рисунок 8" descr="Сваямбхува Ману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86116" y="2285992"/>
            <a:ext cx="2728050" cy="27146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1857364"/>
            <a:ext cx="8572560" cy="2862322"/>
          </a:xfrm>
          <a:prstGeom prst="rect">
            <a:avLst/>
          </a:prstGeom>
          <a:noFill/>
          <a:ln w="57150">
            <a:solidFill>
              <a:srgbClr val="D19E0D"/>
            </a:solidFill>
            <a:prstDash val="solid"/>
          </a:ln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5400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Относись к другим так, как  хочешь, чтобы они относились к тебе.</a:t>
            </a:r>
          </a:p>
          <a:p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357166"/>
            <a:ext cx="864399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«Золотое правило»             </a:t>
            </a:r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нравственности:</a:t>
            </a:r>
            <a:endParaRPr lang="ru-RU" sz="4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1071546"/>
            <a:ext cx="8786874" cy="317009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indent="457200" algn="just"/>
            <a:r>
              <a:rPr lang="ru-RU" sz="2000" dirty="0" smtClean="0">
                <a:latin typeface="Comic Sans MS" pitchFamily="66" charset="0"/>
              </a:rPr>
              <a:t>«</a:t>
            </a:r>
            <a:r>
              <a:rPr lang="ru-RU" sz="2000" dirty="0">
                <a:latin typeface="Comic Sans MS" pitchFamily="66" charset="0"/>
              </a:rPr>
              <a:t>Во дворце одного вельможи была необычная зала. Стены, потолок и пол в ней были зеркальными. Как-то раз, абсолютно случайно, забежала в залу собака. Она растерялась, увидев вокруг целую свору подобных себе существ, и оскалила зубы. Псы, окружающие ее, ответили тем же. Тогда собака стала лаять. И псы все вместе тоже подали голос. Собака металась, но со всех сторон на нее набрасывались оскаленные, злые существа. Целую ночь провела бедняжка в окружении озверевшей своры. Наутро слуги вельможи нашли ее мертвой. У нее разорвалось сердце. А ведь все могло быть по-другому, если бы </a:t>
            </a:r>
            <a:r>
              <a:rPr lang="ru-RU" sz="2000" dirty="0" smtClean="0">
                <a:latin typeface="Comic Sans MS" pitchFamily="66" charset="0"/>
              </a:rPr>
              <a:t>…</a:t>
            </a:r>
            <a:endParaRPr lang="ru-RU" sz="2000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720" y="142852"/>
            <a:ext cx="8501122" cy="8309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400" dirty="0" smtClean="0"/>
              <a:t>▪ Прочитайте текст притчи,  придумайте продолжение: 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214282" y="4214818"/>
            <a:ext cx="8786874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solidFill>
                  <a:schemeClr val="dk1"/>
                </a:solidFill>
                <a:latin typeface="Comic Sans MS" pitchFamily="66" charset="0"/>
              </a:rPr>
              <a:t>войдя </a:t>
            </a:r>
            <a:r>
              <a:rPr lang="ru-RU" sz="2000" dirty="0">
                <a:solidFill>
                  <a:schemeClr val="dk1"/>
                </a:solidFill>
                <a:latin typeface="Comic Sans MS" pitchFamily="66" charset="0"/>
              </a:rPr>
              <a:t>в комнату, вместо злого оскала собака вильнула хвостом и протянула тем, кто смотрел на нее из зеркала, лапу в знак дружбы».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32656"/>
            <a:ext cx="8429652" cy="6186309"/>
          </a:xfrm>
          <a:prstGeom prst="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1.Попытаться встать на место того, на кого направлено действие.</a:t>
            </a:r>
          </a:p>
          <a:p>
            <a:endParaRPr lang="ru-RU" sz="3600" b="1" dirty="0" smtClean="0">
              <a:solidFill>
                <a:schemeClr val="bg1"/>
              </a:solidFill>
            </a:endParaRPr>
          </a:p>
          <a:p>
            <a:r>
              <a:rPr lang="ru-RU" sz="3600" b="1" dirty="0" smtClean="0">
                <a:solidFill>
                  <a:schemeClr val="bg1"/>
                </a:solidFill>
              </a:rPr>
              <a:t>2.Оценить последствия поступка.</a:t>
            </a:r>
          </a:p>
          <a:p>
            <a:endParaRPr lang="ru-RU" sz="3600" b="1" dirty="0" smtClean="0">
              <a:solidFill>
                <a:schemeClr val="bg1"/>
              </a:solidFill>
            </a:endParaRPr>
          </a:p>
          <a:p>
            <a:r>
              <a:rPr lang="ru-RU" sz="3600" b="1" dirty="0" smtClean="0">
                <a:solidFill>
                  <a:schemeClr val="bg1"/>
                </a:solidFill>
              </a:rPr>
              <a:t>3.Ответить на вопрос «Хотел бы я, чтобы со мной так поступили?»</a:t>
            </a:r>
          </a:p>
          <a:p>
            <a:endParaRPr lang="ru-RU" sz="3600" b="1" dirty="0" smtClean="0">
              <a:solidFill>
                <a:schemeClr val="bg1"/>
              </a:solidFill>
            </a:endParaRPr>
          </a:p>
          <a:p>
            <a:r>
              <a:rPr lang="ru-RU" sz="3600" b="1" dirty="0" smtClean="0">
                <a:solidFill>
                  <a:schemeClr val="bg1"/>
                </a:solidFill>
              </a:rPr>
              <a:t>4.Если ответ «нет», то поступок совершать нельзя.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44" y="71414"/>
            <a:ext cx="8286808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▪ Составьте текст пословицы, соединив её части линией: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547207" y="1245009"/>
            <a:ext cx="3307206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Не выловишь и рыбку из пруда.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547207" y="2486559"/>
            <a:ext cx="3567116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д</a:t>
            </a:r>
            <a:r>
              <a:rPr lang="ru-RU" dirty="0" smtClean="0"/>
              <a:t>альше будешь.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464843" y="3832660"/>
            <a:ext cx="3072404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того и сам не делай.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285720" y="5786454"/>
            <a:ext cx="8358246" cy="73866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Чего в другом не любишь, того и сам не делай.</a:t>
            </a:r>
          </a:p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7334" y="1253068"/>
            <a:ext cx="3661295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Тише едешь,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142844" y="2479411"/>
            <a:ext cx="3661295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Чего в другом не любишь,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157334" y="3767168"/>
            <a:ext cx="3714776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Без труда</a:t>
            </a:r>
            <a:endParaRPr lang="ru-RU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>
            <a:off x="3419872" y="1513999"/>
            <a:ext cx="2528527" cy="1179874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3656192" y="2753128"/>
            <a:ext cx="1732521" cy="1323785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3563888" y="1513999"/>
            <a:ext cx="1207490" cy="2437835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848 0.48172 L -0.00624 0.37431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6" y="-5370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934 0.08403 L -0.004 -0.18264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67" y="-13333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076 -0.00509 L 0.01007 -0.2007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-9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428604"/>
            <a:ext cx="75009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«Старый дед и внучек»</a:t>
            </a: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1074935"/>
            <a:ext cx="5328592" cy="559442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2285992"/>
            <a:ext cx="7429552" cy="107721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3333FF"/>
                </a:solidFill>
              </a:rPr>
              <a:t> </a:t>
            </a:r>
            <a:r>
              <a:rPr lang="ru-RU" sz="3200" u="sng" dirty="0" smtClean="0">
                <a:solidFill>
                  <a:srgbClr val="3333FF"/>
                </a:solidFill>
              </a:rPr>
              <a:t>общечеловеческая ценность </a:t>
            </a:r>
            <a:r>
              <a:rPr lang="ru-RU" sz="3200" dirty="0" smtClean="0">
                <a:solidFill>
                  <a:srgbClr val="3333FF"/>
                </a:solidFill>
              </a:rPr>
              <a:t>взаимоотношений между людьми.</a:t>
            </a:r>
            <a:endParaRPr lang="ru-RU" sz="3200" dirty="0">
              <a:solidFill>
                <a:srgbClr val="3333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2877" y="266950"/>
            <a:ext cx="7929618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 smtClean="0"/>
              <a:t>«Золотое правило» нравственности </a:t>
            </a:r>
            <a:r>
              <a:rPr lang="ru-RU" sz="2400" dirty="0" smtClean="0"/>
              <a:t>- это: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1472" y="1071546"/>
            <a:ext cx="4286280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 учение одного из философов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500430" y="3286124"/>
            <a:ext cx="4286280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Мудрость одного из народов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071670" y="2143116"/>
            <a:ext cx="4286280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Общечеловеческая  ценность взаимоотношений между людьми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193608"/>
            <a:ext cx="8712968" cy="6670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Полюби 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другого, сердцем </a:t>
            </a: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чистым,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Ты ведь хочешь, чтоб тебя любили,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Засветись к другим добром лучистым,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Если хочешь, чтоб тебе светили.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Снизойди к другому в пониманье,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Если хочешь, чтоб тебя простили,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Окажи другому всё вниманье,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Коль в поддержке ждёшь от ближних силу.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Есть святая заповедь у Бога,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Та, что душу от греха укроет: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Сколь к себе любви желаешь много,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Отдавай другим её с лихвою.</a:t>
            </a:r>
            <a:endParaRPr lang="ru-RU" sz="2800" b="1" i="1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93561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1844824"/>
            <a:ext cx="79208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200" dirty="0" smtClean="0"/>
              <a:t>     </a:t>
            </a:r>
            <a:r>
              <a:rPr lang="ru-RU" sz="7200" b="1" dirty="0" smtClean="0">
                <a:solidFill>
                  <a:schemeClr val="bg1"/>
                </a:solidFill>
              </a:rPr>
              <a:t>Спасибо</a:t>
            </a:r>
          </a:p>
          <a:p>
            <a:r>
              <a:rPr lang="ru-RU" sz="7200" b="1" dirty="0" smtClean="0">
                <a:solidFill>
                  <a:schemeClr val="bg1"/>
                </a:solidFill>
              </a:rPr>
              <a:t>       за урок</a:t>
            </a:r>
            <a:r>
              <a:rPr lang="ru-RU" sz="7200" b="1" dirty="0">
                <a:solidFill>
                  <a:schemeClr val="bg1"/>
                </a:solidFill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xmlns="" val="137156840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7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250" autoRev="1" fill="remov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6" dur="250" autoRev="1" fill="remov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7" dur="250" autoRev="1" fill="remov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50" autoRev="1" fill="remov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ругая 4">
      <a:majorFont>
        <a:latin typeface="Hobo Std"/>
        <a:ea typeface=""/>
        <a:cs typeface=""/>
      </a:majorFont>
      <a:minorFont>
        <a:latin typeface="Century Gothic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1147</TotalTime>
  <Words>454</Words>
  <Application>Microsoft Office PowerPoint</Application>
  <PresentationFormat>Экран (4:3)</PresentationFormat>
  <Paragraphs>55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6" baseType="lpstr">
      <vt:lpstr>Тема Office</vt:lpstr>
      <vt:lpstr>1_Тема Office</vt:lpstr>
      <vt:lpstr>Слайд 1</vt:lpstr>
      <vt:lpstr>Слайд 2</vt:lpstr>
      <vt:lpstr>Слайд 3</vt:lpstr>
      <vt:lpstr>«Золотое правило» нравственности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Золотое правило нравственности</dc:title>
  <dc:creator>svetlana</dc:creator>
  <cp:lastModifiedBy>ирина</cp:lastModifiedBy>
  <cp:revision>109</cp:revision>
  <dcterms:created xsi:type="dcterms:W3CDTF">2013-05-19T08:44:08Z</dcterms:created>
  <dcterms:modified xsi:type="dcterms:W3CDTF">2015-04-29T05:45:03Z</dcterms:modified>
</cp:coreProperties>
</file>