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4" autoAdjust="0"/>
  </p:normalViewPr>
  <p:slideViewPr>
    <p:cSldViewPr>
      <p:cViewPr varScale="1">
        <p:scale>
          <a:sx n="75" d="100"/>
          <a:sy n="75" d="100"/>
        </p:scale>
        <p:origin x="-123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Игра </a:t>
            </a:r>
            <a:r>
              <a:rPr lang="ru-RU" dirty="0" err="1">
                <a:solidFill>
                  <a:srgbClr val="002060"/>
                </a:solidFill>
              </a:rPr>
              <a:t>Воскобовича</a:t>
            </a:r>
            <a:r>
              <a:rPr lang="ru-RU" dirty="0">
                <a:solidFill>
                  <a:srgbClr val="002060"/>
                </a:solidFill>
              </a:rPr>
              <a:t> "Шнур малыш"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Воспитатель: </a:t>
            </a:r>
          </a:p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Назаренко Ю.А</a:t>
            </a:r>
          </a:p>
        </p:txBody>
      </p:sp>
    </p:spTree>
    <p:extLst>
      <p:ext uri="{BB962C8B-B14F-4D97-AF65-F5344CB8AC3E}">
        <p14:creationId xmlns:p14="http://schemas.microsoft.com/office/powerpoint/2010/main" val="3097599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sh dir="u"/>
      </p:transition>
    </mc:Choice>
    <mc:Fallback>
      <p:transition spd="slow" advClick="0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44824"/>
            <a:ext cx="6408712" cy="428133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В комплект игры «Шнур малыш» входят: Мини-планшет из фанеры с девятью отверстиями-кнопками. Кнопки металлические, закреплены надежно, острых частей нет. Размер игрового планшета – 7.5 на 12.5 сантиметров. Диаметры отверстий в кнопках – 6 мм.</a:t>
            </a:r>
          </a:p>
        </p:txBody>
      </p:sp>
    </p:spTree>
    <p:extLst>
      <p:ext uri="{BB962C8B-B14F-4D97-AF65-F5344CB8AC3E}">
        <p14:creationId xmlns:p14="http://schemas.microsoft.com/office/powerpoint/2010/main" val="802607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88840"/>
            <a:ext cx="7056784" cy="43924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Как играть в шнур малыш?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Вариант 1. Вышить рисунки по образцам, приведенным в инструкции. 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Вариант </a:t>
            </a:r>
            <a:r>
              <a:rPr lang="ru-RU" sz="2000" dirty="0">
                <a:solidFill>
                  <a:schemeClr val="tx1"/>
                </a:solidFill>
              </a:rPr>
              <a:t>2. Писать буквы и </a:t>
            </a:r>
            <a:r>
              <a:rPr lang="ru-RU" sz="2000" dirty="0" smtClean="0">
                <a:solidFill>
                  <a:schemeClr val="tx1"/>
                </a:solidFill>
              </a:rPr>
              <a:t>цифры.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Вариант 3. Писать графические диктанты. </a:t>
            </a:r>
          </a:p>
        </p:txBody>
      </p:sp>
    </p:spTree>
    <p:extLst>
      <p:ext uri="{BB962C8B-B14F-4D97-AF65-F5344CB8AC3E}">
        <p14:creationId xmlns:p14="http://schemas.microsoft.com/office/powerpoint/2010/main" val="1594594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916832"/>
            <a:ext cx="6408712" cy="460851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Что развивает шнур малыш? 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М</a:t>
            </a:r>
            <a:r>
              <a:rPr lang="ru-RU" sz="2000" dirty="0" smtClean="0">
                <a:solidFill>
                  <a:schemeClr val="tx1"/>
                </a:solidFill>
              </a:rPr>
              <a:t>елкую </a:t>
            </a:r>
            <a:r>
              <a:rPr lang="ru-RU" sz="2000" dirty="0">
                <a:solidFill>
                  <a:schemeClr val="tx1"/>
                </a:solidFill>
              </a:rPr>
              <a:t>моторику, пространственное воображение, память, внимание, воображение, закрепляет знания цифр, алфавита, геометрических фигур Шнур-малыш – это компактная и при этом очень многофункциональная игра. Вы можете развивать малыша не только дома, но и брать игру с собой в поездки</a:t>
            </a:r>
            <a:r>
              <a:rPr lang="ru-RU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1026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916832"/>
            <a:ext cx="6840760" cy="446449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Сегодня в детских учреждениях для всестороннего и творческого развития детей широко используется педагогами популярная методика </a:t>
            </a:r>
            <a:r>
              <a:rPr lang="ru-RU" sz="2400" dirty="0" err="1">
                <a:solidFill>
                  <a:schemeClr val="tx1"/>
                </a:solidFill>
              </a:rPr>
              <a:t>Воскобовича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885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0"/>
            <a:ext cx="8064896" cy="475252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В Детском саду «Тополек» дети с большим удовольствием играют со Шнуром-Малышом, учатся вышивать узоры, геометрические фигуры и различные предметы.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Воспитатели используют игру </a:t>
            </a:r>
            <a:r>
              <a:rPr lang="ru-RU" sz="2400" dirty="0" err="1" smtClean="0">
                <a:solidFill>
                  <a:schemeClr val="tx1"/>
                </a:solidFill>
              </a:rPr>
              <a:t>Воскобовича</a:t>
            </a:r>
            <a:r>
              <a:rPr lang="ru-RU" sz="2400" dirty="0" smtClean="0">
                <a:solidFill>
                  <a:schemeClr val="tx1"/>
                </a:solidFill>
              </a:rPr>
              <a:t> на ООД.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57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</TotalTime>
  <Words>104</Words>
  <Application>Microsoft Office PowerPoint</Application>
  <PresentationFormat>Экран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Волна</vt:lpstr>
      <vt:lpstr>Игра Воскобовича "Шнур малыш" </vt:lpstr>
      <vt:lpstr>В комплект игры «Шнур малыш» входят: Мини-планшет из фанеры с девятью отверстиями-кнопками. Кнопки металлические, закреплены надежно, острых частей нет. Размер игрового планшета – 7.5 на 12.5 сантиметров. Диаметры отверстий в кнопках – 6 мм.</vt:lpstr>
      <vt:lpstr>Как играть в шнур малыш? Вариант 1. Вышить рисунки по образцам, приведенным в инструкции.  Вариант 2. Писать буквы и цифры.  Вариант 3. Писать графические диктанты. </vt:lpstr>
      <vt:lpstr>Что развивает шнур малыш?  Мелкую моторику, пространственное воображение, память, внимание, воображение, закрепляет знания цифр, алфавита, геометрических фигур Шнур-малыш – это компактная и при этом очень многофункциональная игра. Вы можете развивать малыша не только дома, но и брать игру с собой в поездки.</vt:lpstr>
      <vt:lpstr>Сегодня в детских учреждениях для всестороннего и творческого развития детей широко используется педагогами популярная методика Воскобовича</vt:lpstr>
      <vt:lpstr>В Детском саду «Тополек» дети с большим удовольствием играют со Шнуром-Малышом, учатся вышивать узоры, геометрические фигуры и различные предметы. Воспитатели используют игру Воскобовича на ООД.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Воскобовича "Шнур малыш" </dc:title>
  <dc:creator>Evgen</dc:creator>
  <cp:lastModifiedBy>Evgen</cp:lastModifiedBy>
  <cp:revision>3</cp:revision>
  <dcterms:created xsi:type="dcterms:W3CDTF">2021-02-02T08:32:55Z</dcterms:created>
  <dcterms:modified xsi:type="dcterms:W3CDTF">2021-02-02T08:56:45Z</dcterms:modified>
</cp:coreProperties>
</file>