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8" r:id="rId4"/>
    <p:sldId id="259" r:id="rId5"/>
    <p:sldId id="260" r:id="rId6"/>
    <p:sldId id="261" r:id="rId7"/>
    <p:sldId id="262" r:id="rId8"/>
    <p:sldId id="263" r:id="rId9"/>
    <p:sldId id="267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-19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E8EDF-EC33-4942-BF59-5D8D6FF81BB6}" type="datetimeFigureOut">
              <a:rPr lang="ru-RU" smtClean="0"/>
              <a:t>17.08.2021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F56-CEB5-42A3-9B08-55A70F09A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51797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E8EDF-EC33-4942-BF59-5D8D6FF81BB6}" type="datetimeFigureOut">
              <a:rPr lang="ru-RU" smtClean="0"/>
              <a:t>17.08.2021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F56-CEB5-42A3-9B08-55A70F09A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8663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E8EDF-EC33-4942-BF59-5D8D6FF81BB6}" type="datetimeFigureOut">
              <a:rPr lang="ru-RU" smtClean="0"/>
              <a:t>17.08.2021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F56-CEB5-42A3-9B08-55A70F09A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0249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E8EDF-EC33-4942-BF59-5D8D6FF81BB6}" type="datetimeFigureOut">
              <a:rPr lang="ru-RU" smtClean="0"/>
              <a:t>17.08.2021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F56-CEB5-42A3-9B08-55A70F09A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0746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E8EDF-EC33-4942-BF59-5D8D6FF81BB6}" type="datetimeFigureOut">
              <a:rPr lang="ru-RU" smtClean="0"/>
              <a:t>17.08.2021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F56-CEB5-42A3-9B08-55A70F09A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87398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E8EDF-EC33-4942-BF59-5D8D6FF81BB6}" type="datetimeFigureOut">
              <a:rPr lang="ru-RU" smtClean="0"/>
              <a:t>17.08.2021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F56-CEB5-42A3-9B08-55A70F09A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7335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E8EDF-EC33-4942-BF59-5D8D6FF81BB6}" type="datetimeFigureOut">
              <a:rPr lang="ru-RU" smtClean="0"/>
              <a:t>17.08.2021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F56-CEB5-42A3-9B08-55A70F09A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81779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E8EDF-EC33-4942-BF59-5D8D6FF81BB6}" type="datetimeFigureOut">
              <a:rPr lang="ru-RU" smtClean="0"/>
              <a:t>17.08.2021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F56-CEB5-42A3-9B08-55A70F09A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3884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E8EDF-EC33-4942-BF59-5D8D6FF81BB6}" type="datetimeFigureOut">
              <a:rPr lang="ru-RU" smtClean="0"/>
              <a:t>17.08.2021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F56-CEB5-42A3-9B08-55A70F09A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2434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E8EDF-EC33-4942-BF59-5D8D6FF81BB6}" type="datetimeFigureOut">
              <a:rPr lang="ru-RU" smtClean="0"/>
              <a:t>17.08.2021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F56-CEB5-42A3-9B08-55A70F09A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52543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E8EDF-EC33-4942-BF59-5D8D6FF81BB6}" type="datetimeFigureOut">
              <a:rPr lang="ru-RU" smtClean="0"/>
              <a:t>17.08.2021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ECF56-CEB5-42A3-9B08-55A70F09A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89931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E8EDF-EC33-4942-BF59-5D8D6FF81BB6}" type="datetimeFigureOut">
              <a:rPr lang="ru-RU" smtClean="0"/>
              <a:t>17.08.2021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DECF56-CEB5-42A3-9B08-55A70F09A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6687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576" y="0"/>
            <a:ext cx="9834848" cy="6858000"/>
          </a:xfrm>
          <a:prstGeom prst="rect">
            <a:avLst/>
          </a:prstGeom>
        </p:spPr>
      </p:pic>
      <p:pic>
        <p:nvPicPr>
          <p:cNvPr id="2" name="gto_minus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916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584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 numSld="1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888" y="0"/>
            <a:ext cx="96982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891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025" y="0"/>
            <a:ext cx="98499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364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576" y="0"/>
            <a:ext cx="98348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343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7712" y="0"/>
            <a:ext cx="97165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032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3397" y="0"/>
            <a:ext cx="98652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42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0491" y="0"/>
            <a:ext cx="97510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176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881" y="0"/>
            <a:ext cx="98302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285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888" y="0"/>
            <a:ext cx="96982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71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430" y="0"/>
            <a:ext cx="99351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762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0</Words>
  <Application>Microsoft Office PowerPoint</Application>
  <PresentationFormat>Произвольный</PresentationFormat>
  <Paragraphs>0</Paragraphs>
  <Slides>10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</dc:creator>
  <cp:lastModifiedBy>Татьяна</cp:lastModifiedBy>
  <cp:revision>3</cp:revision>
  <dcterms:created xsi:type="dcterms:W3CDTF">2021-02-06T13:46:13Z</dcterms:created>
  <dcterms:modified xsi:type="dcterms:W3CDTF">2021-08-17T00:39:51Z</dcterms:modified>
</cp:coreProperties>
</file>