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43;&#1077;&#1088;&#1086;&#1080;%203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305800" cy="1981200"/>
          </a:xfrm>
        </p:spPr>
        <p:txBody>
          <a:bodyPr/>
          <a:lstStyle/>
          <a:p>
            <a:r>
              <a:rPr lang="ru-RU" sz="3600" dirty="0">
                <a:effectLst/>
              </a:rPr>
              <a:t>Кому из женщин первой было присвоено звание Героя Советского Союза в годы Великой Отечественной войны?</a:t>
            </a:r>
            <a:endParaRPr lang="ru-RU" sz="3600" dirty="0"/>
          </a:p>
        </p:txBody>
      </p:sp>
      <p:pic>
        <p:nvPicPr>
          <p:cNvPr id="1026" name="Picture 2" descr="D:\загруженное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87795"/>
            <a:ext cx="3146648" cy="429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92280" y="580526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1151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17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Кому из женщин первой было присвоено звание Героя Советского Союза в годы Великой Отечественной войны?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Кому из женщин первой было присвоено звание Героя Советского Союза в годы Великой Отечественной войны?</dc:title>
  <dc:creator>Scool</dc:creator>
  <cp:lastModifiedBy>Scool</cp:lastModifiedBy>
  <cp:revision>1</cp:revision>
  <dcterms:created xsi:type="dcterms:W3CDTF">2020-02-26T05:33:38Z</dcterms:created>
  <dcterms:modified xsi:type="dcterms:W3CDTF">2020-02-26T05:37:32Z</dcterms:modified>
</cp:coreProperties>
</file>