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2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1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745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346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514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37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425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610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16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612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701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4202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217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964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9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06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559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338B1-8EB7-4199-A8A9-EFD303743F18}" type="datetimeFigureOut">
              <a:rPr lang="ru-RU" smtClean="0"/>
              <a:t>18.05.2025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71DAC83-BA7A-47AF-95C2-65C4CB25C9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03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984955" y="4130935"/>
            <a:ext cx="67810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 smtClean="0"/>
              <a:t>Авторская разработка</a:t>
            </a:r>
          </a:p>
          <a:p>
            <a:pPr algn="r"/>
            <a:r>
              <a:rPr lang="ru-RU" sz="2800" dirty="0" smtClean="0"/>
              <a:t>учителя-дефектолога</a:t>
            </a:r>
          </a:p>
          <a:p>
            <a:pPr algn="r"/>
            <a:r>
              <a:rPr lang="ru-RU" sz="2800" dirty="0" smtClean="0"/>
              <a:t>Давлетшиной Фиюзы Мияссаровны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96120" y="2592229"/>
            <a:ext cx="69493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И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гра «Сенсорная мозаика»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72024" y="545691"/>
            <a:ext cx="6197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МБОУ С(К)Ш №18, г. Новый Уренгой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10813" y="5515930"/>
            <a:ext cx="99404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Данная игра может быть использована с целью изучения предметов различных 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структур,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сенсорного развития, развития </a:t>
            </a:r>
            <a:r>
              <a:rPr lang="ru-RU" sz="2400" dirty="0" err="1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стереогноза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(тактильного восприятия), внимания и памяти.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27144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012" y="425481"/>
            <a:ext cx="9650362" cy="2048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Стереогноз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это способность человека определять форму, размер, текстуру и другие свойства объектов с помощью тактильных ощущений, без визуального восприятия. Эта способность играет важную роль в развитии детей, особенно в контексте их общения и работы с речью.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4012" y="2473799"/>
            <a:ext cx="9827343" cy="4044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является ведущей деятельностью ребенка.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(А.Н. Леонтьев считал ведущей деятельностью такую, которая оказывает на данный возрастной период особое воздействие на развитие ребенка.)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Ведь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игра умеет делать трудное – легким, доступным, а скучное – интересным и веселым, являясь при этом естественной для ребенка формой обучения. Особенно важно использование игровых технологий в работе с детьми с ограниченными возможностями здоровья.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207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4606" y="352437"/>
            <a:ext cx="6096000" cy="5927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0070C0"/>
                </a:solidFill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«СЕНСОРНАЯ МОЗАИКА»</a:t>
            </a:r>
            <a:endParaRPr lang="ru-RU" sz="32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1665" y="1308291"/>
            <a:ext cx="10119698" cy="5209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игры: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развитие сенсомоторных навыков: развивать тактильную чувствительность;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улучшать когнитивные навыки: развитие внимания, памяти и интеллекта;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способствовать социализации и коммуникации: умение описывать ощущения и свойства объектов помогает детям в общении с другими, улучшая их языковые навыки;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способствовать развитию мелкой моторики.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2400" dirty="0" smtClean="0">
              <a:latin typeface="Liberation Sans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Таким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образом, развитие </a:t>
            </a:r>
            <a:r>
              <a:rPr lang="ru-RU" sz="2400" dirty="0" err="1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стереогностических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навыков 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 для общего психологического развития, так и для коррекции речевых нарушений у детей.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91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3728" y="450427"/>
            <a:ext cx="9842091" cy="1226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 и материал используемый в игре.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Liberation Sans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latin typeface="Liberation Sans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аналогична игре «Чудесный мешочек», но вместо мешочка используем тактильную коробку</a:t>
            </a:r>
            <a:r>
              <a:rPr lang="ru-RU" sz="2400" dirty="0">
                <a:latin typeface="Liberation Sans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F:\0 2025 ДЛЯ АТТЕСТАЦИИ 2024 ДАВЛЕТШИНА Ф.М\2025 ПНПО\2025 ПНПО  Фиюза Давлетшина\Тактильная коробка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4" b="98894" l="131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562" y="1891851"/>
            <a:ext cx="1822963" cy="15942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4390103" y="1711129"/>
            <a:ext cx="6405716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Парные карточки (для ребенка и педагога. Карточки могут содержать любую тематику для изучения)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F:\0 2025 ДЛЯ АТТЕСТАЦИИ 2024 ДАВЛЕТШИНА Ф.М\2025 для аттестации\Сенсорная мозаика. Авторская игра\IMG_104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102" y="2774818"/>
            <a:ext cx="1448662" cy="1211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0 2025 ДЛЯ АТТЕСТАЦИИ 2024 ДАВЛЕТШИНА Ф.М\2025 ПНПО\2025 ПНПО  Фиюза Давлетшина\карточки.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713" r="984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070" y="2920579"/>
            <a:ext cx="1119271" cy="979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0 2025 ДЛЯ АТТЕСТАЦИИ 2024 ДАВЛЕТШИНА Ф.М\2025 ПНПО\2025 ПНПО  Фиюза Давлетшина\карточки.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713" r="984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647" y="2826528"/>
            <a:ext cx="1045244" cy="10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882290" y="4207364"/>
            <a:ext cx="10564762" cy="237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данной игры я подготовила карточки с материалами различных структур: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крупы (фасоль, горох нут, рис, гречка, кофе и т.д.);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ткани (гладкий, шероховатый, мягкий, пушистый и т.д.):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предметы из различного материала (деревянные палочки, пластмассовые трубочки, стекло «Камешки </a:t>
            </a:r>
            <a:r>
              <a:rPr lang="ru-RU" sz="2000" dirty="0" err="1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марблс</a:t>
            </a: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камни, ракушки, перья и т.д.);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бумага (картон гофрированный, бархатная бумага, наждачная бумага и т.д.)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effectLst/>
                <a:latin typeface="Liberation Sans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Перечень материалов зависит от того, что необходимо изучить с детьми.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55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275" y="488188"/>
            <a:ext cx="9239250" cy="2838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к игре.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Педагогу необходимо на занятиях с детьми предварительно изучать все предметы, которые будут включены в игру «Сенсорная мозаика»: размер, название, структуру, проработать упражнения на тактильное восприятие. Далее все предметы изучать на ощупь на большой сенсорной доске.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F:\0 2025 ДЛЯ АТТЕСТАЦИИ 2024 ДАВЛЕТШИНА Ф.М\2025 для аттестации\Сенсорная мозаика. Авторская игра\IMG_10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069" y="3738563"/>
            <a:ext cx="2412364" cy="26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F:\0 2025 ДЛЯ АТТЕСТАЦИИ 2024 ДАВЛЕТШИНА Ф.М\2025 ПНПО\2025 ПНПО  Фиюза Давлетшина\большая сенсорная доск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365" y="3738563"/>
            <a:ext cx="3761423" cy="2558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1786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2011" y="313473"/>
            <a:ext cx="10439402" cy="4373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 ИГРЫ.</a:t>
            </a:r>
            <a:endParaRPr lang="ru-RU" sz="20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 ребенком ставится тактильная коробка. В 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коробку,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совместно с 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ребенком,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помещаются карточки с определенными предметами и точно такие же карточки остаются у педагога. Далее дается инструкция ребенку: </a:t>
            </a:r>
            <a:endParaRPr lang="ru-RU" sz="2400" dirty="0" smtClean="0">
              <a:latin typeface="Liberation Sans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«Тимофей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сейчас мы поиграем. Игра называется «Найди и покажи». Слушай внимательно. Я тебе покажу карточку, например: с фасолью и ты постарайся, просунув обе руки в коробочку с двух сторон, найти на ощупь и показать такую же карточку мне. Подглядывать в коробочку нельзя. Правильно найденную карточку нужно положить сверху на коробочку и т.д</a:t>
            </a: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.»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F:\0 2025 ДЛЯ АТТЕСТАЦИИ 2024 ДАВЛЕТШИНА Ф.М\2025 ПНПО\2025 ПНПО  Фиюза Давлетшина\игр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954" y="4505035"/>
            <a:ext cx="1966596" cy="1971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843589" y="4621501"/>
            <a:ext cx="5286374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FF0000"/>
                </a:solidFill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Важно! </a:t>
            </a:r>
            <a:endParaRPr lang="ru-RU" sz="2400" dirty="0" smtClean="0">
              <a:solidFill>
                <a:srgbClr val="FF0000"/>
              </a:solidFill>
              <a:latin typeface="Liberation Sans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Карточки </a:t>
            </a:r>
            <a:r>
              <a:rPr lang="ru-RU" sz="2400" dirty="0">
                <a:latin typeface="Liberation Sans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надо вводить постепенно, увеличивая только по мере изучения и выполнения задания.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14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8434" y="2767310"/>
            <a:ext cx="7632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8397848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244</Words>
  <Application>Microsoft Office PowerPoint</Application>
  <PresentationFormat>Широкоэкранный</PresentationFormat>
  <Paragraphs>36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Liberation Sans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Фиюза</dc:creator>
  <cp:lastModifiedBy>Фиюза</cp:lastModifiedBy>
  <cp:revision>4</cp:revision>
  <dcterms:created xsi:type="dcterms:W3CDTF">2025-05-18T18:16:23Z</dcterms:created>
  <dcterms:modified xsi:type="dcterms:W3CDTF">2025-05-18T18:49:21Z</dcterms:modified>
</cp:coreProperties>
</file>