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8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4" r:id="rId17"/>
    <p:sldId id="270" r:id="rId18"/>
    <p:sldId id="275" r:id="rId19"/>
    <p:sldId id="276" r:id="rId20"/>
    <p:sldId id="277" r:id="rId21"/>
    <p:sldId id="278" r:id="rId22"/>
    <p:sldId id="279" r:id="rId23"/>
    <p:sldId id="284" r:id="rId24"/>
    <p:sldId id="287" r:id="rId25"/>
    <p:sldId id="288" r:id="rId26"/>
    <p:sldId id="285" r:id="rId27"/>
    <p:sldId id="286" r:id="rId28"/>
    <p:sldId id="281" r:id="rId29"/>
    <p:sldId id="282" r:id="rId30"/>
    <p:sldId id="283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ecosphere.press/wp-content/uploads/2020/11/contemporary-appearance-of-monte-testaccio-courtesy-of-filip-havlicek-2015.pn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3708" y="300252"/>
            <a:ext cx="8961966" cy="647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МБОУ «СОШ п.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Чернореченский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НСО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Искитимского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района»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Творческий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400" b="1" dirty="0">
              <a:solidFill>
                <a:srgbClr val="1818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400" b="1" dirty="0" smtClean="0">
              <a:solidFill>
                <a:srgbClr val="1818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400" b="1" dirty="0">
              <a:solidFill>
                <a:srgbClr val="1818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400" b="1" dirty="0" smtClean="0">
              <a:solidFill>
                <a:srgbClr val="18181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ВТОРАЯ ЖИЗНЬ «ВТОРСЫРЬЯ»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ученица 9 «б» класса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Митина Валерия,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руководством: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учителя технологии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Шрамко Н.А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12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9555" y="476518"/>
            <a:ext cx="7714445" cy="665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Жизнедеятельность человека всегда сопровождалась образованием отходов. </a:t>
            </a:r>
            <a:endParaRPr lang="ru-RU" dirty="0"/>
          </a:p>
        </p:txBody>
      </p:sp>
      <p:pic>
        <p:nvPicPr>
          <p:cNvPr id="1026" name="Picture 2" descr="https://nash-krai.ru/wp-content/uploads/2020/11/8926fa8610e9ea424f554f229e54e8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647" y="1376509"/>
            <a:ext cx="6299272" cy="53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1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6676" y="450761"/>
            <a:ext cx="7727324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Сегодня всех беспокоит экология окружающей среды. Во многом виноват человек. </a:t>
            </a:r>
            <a:endParaRPr lang="ru-RU" dirty="0"/>
          </a:p>
        </p:txBody>
      </p:sp>
      <p:pic>
        <p:nvPicPr>
          <p:cNvPr id="2050" name="Picture 2" descr="https://ds04.infourok.ru/uploads/ex/0040/0004ceb7-63b84a08/img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8" r="17433"/>
          <a:stretch/>
        </p:blipFill>
        <p:spPr bwMode="auto">
          <a:xfrm>
            <a:off x="2811439" y="1572167"/>
            <a:ext cx="6318913" cy="522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4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9561" y="1648496"/>
            <a:ext cx="6864439" cy="22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исследования: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вторсырье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Методы исследования: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-поисковый - изучение информации о вторсырье;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-практический - создание  изделий;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обучающий - мастер класс.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6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5014" y="991674"/>
            <a:ext cx="7018986" cy="4036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Изучение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способов утилизации и переработки бытовых отходов;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Изучить историю переработки мусора.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Узнать способы утилизации мусора.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Доказать, что вторичная переработка необходима для сохранения окружающей среды.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провести мастер-класс.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подвести итог.</a:t>
            </a:r>
            <a:b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14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4096" y="476518"/>
            <a:ext cx="88993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749935" algn="l"/>
              </a:tabLst>
            </a:pPr>
            <a:r>
              <a:rPr lang="ru-RU" b="1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нашей стране люди еще не умеют  правильно утилизировать вторсырье. </a:t>
            </a:r>
          </a:p>
        </p:txBody>
      </p:sp>
      <p:pic>
        <p:nvPicPr>
          <p:cNvPr id="1026" name="Picture 2" descr="https://st4.depositphotos.com/1001335/21794/i/950/depositphotos_217948266-stock-photo-recycle-concept-hands-throw-garb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83" y="984349"/>
            <a:ext cx="6201803" cy="564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30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8192" y="270457"/>
            <a:ext cx="7675808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kern="18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  <a:r>
              <a:rPr lang="ru-RU" b="1" kern="18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мусора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4275" y="900752"/>
            <a:ext cx="8953315" cy="1045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«Операторы по обращению с отходами» в Риме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древности производства и людей на планете было меньше – следовательно, объём отходов человека был ниже. </a:t>
            </a:r>
            <a:endParaRPr lang="ru-RU" dirty="0"/>
          </a:p>
        </p:txBody>
      </p:sp>
      <p:pic>
        <p:nvPicPr>
          <p:cNvPr id="3074" name="Picture 2" descr="https://ecosphere.press/wp-content/uploads/2020/11/public-latrines-in-ostia-italy-courtesy-of-filip-havlicek-20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827" y="1946038"/>
            <a:ext cx="6427379" cy="480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70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ecosphere.press/wp-content/uploads/2020/11/contemporary-appearance-of-monte-testaccio-courtesy-of-filip-havlicek-2015.pn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338" y="1733267"/>
            <a:ext cx="7016196" cy="47319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29555" y="695459"/>
            <a:ext cx="77144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Холм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Тестаччо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искусственный холм в Риме, состоящий из осколков разбитых амфор времён Римской империи, одна из крупнейших свалок древнего мира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42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7127" y="360608"/>
            <a:ext cx="8306873" cy="1045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Штрафы против чёрной смерти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 средневекового города, утопающего в нечистотах – не выдумка. Выливать их на улицы было обычной практикой.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2388" y="1310186"/>
            <a:ext cx="82910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Свою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роль в борьбе с мусором сыграла эпидемия чумы. </a:t>
            </a:r>
            <a:endParaRPr lang="ru-RU" dirty="0"/>
          </a:p>
        </p:txBody>
      </p:sp>
      <p:pic>
        <p:nvPicPr>
          <p:cNvPr id="4098" name="Picture 2" descr="https://travel-dom.ru/wp-content/uploads/2020/04/cbcdac2edb54e5c25bde1a3367c6dcdd-scal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475" y="2125409"/>
            <a:ext cx="7396990" cy="462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6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9854" y="412124"/>
            <a:ext cx="8384146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Менеджмент отходов Нового Времени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750"/>
              </a:spcBef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Эпоха индустриализации, рост городов и плотности населения окончательно привели города к мусорному коллапсу.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ecosphere.press/wp-content/uploads/2020/11/istoriya-musora-deti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50" y="1598731"/>
            <a:ext cx="5965430" cy="45316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155324" y="3982996"/>
            <a:ext cx="5046315" cy="2688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Сбором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мусора часто занимались дети.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877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279" y="489397"/>
            <a:ext cx="8216721" cy="1045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придумали мусорный бак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Первый мусорный бак – как считается 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появился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в Англии в 1880-х годах. В нём сжигали мусор и собирали золу. </a:t>
            </a:r>
            <a:endParaRPr lang="ru-RU" dirty="0"/>
          </a:p>
        </p:txBody>
      </p:sp>
      <p:pic>
        <p:nvPicPr>
          <p:cNvPr id="3" name="Рисунок 2" descr="https://ecosphere.press/wp-content/uploads/2020/11/istoriya-musora-ba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099" y="1727866"/>
            <a:ext cx="6054403" cy="50335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119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0462" y="579549"/>
            <a:ext cx="8023538" cy="1045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сцену выходит пластик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1954 году появились полипропилен,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полистерол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полиэтилентерефталат (ПЭТ), и это изменило мир. </a:t>
            </a:r>
            <a:endParaRPr lang="ru-RU" dirty="0"/>
          </a:p>
        </p:txBody>
      </p:sp>
      <p:pic>
        <p:nvPicPr>
          <p:cNvPr id="3" name="Рисунок 2" descr="https://ecosphere.press/wp-content/uploads/2020/11/obem-passazhiropotoka-5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236" y="1624835"/>
            <a:ext cx="5501425" cy="5085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437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733" y="244699"/>
            <a:ext cx="8371268" cy="768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СССР не было одноразового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 веке в России мусорной проблемы фактически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существовало. </a:t>
            </a:r>
            <a:endParaRPr lang="ru-RU" dirty="0"/>
          </a:p>
        </p:txBody>
      </p:sp>
      <p:pic>
        <p:nvPicPr>
          <p:cNvPr id="3" name="Рисунок 2" descr="https://ecosphere.press/wp-content/uploads/2020/11/istoriya-musora-_pionery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894" y="1352283"/>
            <a:ext cx="7556438" cy="5383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64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9251" y="1094705"/>
            <a:ext cx="7405352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Вторичное использование отходов – наиболее ресурсосберегающий </a:t>
            </a: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путь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но здесь существует ряд проблем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Первая проблема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мусор необходимо рассортировать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Вторая проблема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доставка мусора к месту переработки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dirty="0" smtClean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i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Третья проблема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мусор невозможно использовать в качестве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сырья</a:t>
            </a: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endParaRPr lang="ru-RU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ts val="147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производства </a:t>
            </a:r>
            <a:r>
              <a:rPr lang="ru-RU" u="sng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высококачественной продукции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3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9403" y="592428"/>
            <a:ext cx="7804597" cy="1154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37474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Алюминиевая банка – алюминиевая банка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алюминиевой банки в 99% случаев переработки производят новую банку. </a:t>
            </a:r>
            <a:endParaRPr lang="ru-RU" dirty="0"/>
          </a:p>
        </p:txBody>
      </p:sp>
      <p:pic>
        <p:nvPicPr>
          <p:cNvPr id="5122" name="Picture 2" descr="http://www.alcoonline.ru/uploads/images/%D0%A0%D0%B0%D0%B7%D0%BD%D0%BE%D0%B5/%D0%BF%D1%80%D0%BE%D0%B8%D0%B7%D0%B2%D0%BE%D0%B4%D1%81%D1%82%D0%B2%D0%BE%20%D0%B1%D0%B0%D0%BD%D0%BE%D0%BA%2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941" y="2224585"/>
            <a:ext cx="5786243" cy="386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www.pokupka-loma.ru/wp-content/uploads/2020/05/aluminievye-ban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21" y="2231509"/>
            <a:ext cx="5469068" cy="385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25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8191" y="270456"/>
            <a:ext cx="8641724" cy="858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 smtClean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Стеклянная бутылка – стекловата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стеклянной бутылки чаще всего изготавливают стекловату</a:t>
            </a:r>
            <a:endParaRPr lang="ru-RU" dirty="0"/>
          </a:p>
        </p:txBody>
      </p:sp>
      <p:pic>
        <p:nvPicPr>
          <p:cNvPr id="1026" name="Picture 2" descr="https://cdn.fishki.net/upload/post/2020/10/28/3458807/mycollages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339" y="1493614"/>
            <a:ext cx="9911238" cy="520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98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8642" y="631065"/>
            <a:ext cx="8255358" cy="858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Упаковка </a:t>
            </a:r>
            <a:r>
              <a:rPr lang="ru-RU" b="1" kern="1800" dirty="0" err="1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TetraPak</a:t>
            </a: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шариковая ручка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Коробка </a:t>
            </a:r>
            <a:r>
              <a:rPr lang="ru-RU" dirty="0" err="1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TetraPak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состоит из бумаги, полиэтилена и алюминия. </a:t>
            </a:r>
            <a:endParaRPr lang="ru-RU" dirty="0"/>
          </a:p>
        </p:txBody>
      </p:sp>
      <p:pic>
        <p:nvPicPr>
          <p:cNvPr id="2050" name="Picture 2" descr="https://www.infolio-print.ru/images/contentimages/images/pen_tetrap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064" y="1489120"/>
            <a:ext cx="6477935" cy="528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26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5915" y="515155"/>
            <a:ext cx="8178085" cy="1412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ru-RU" b="1" kern="1800" dirty="0">
                <a:solidFill>
                  <a:srgbClr val="0000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Макулатура – туалетная бумага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Процесс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изготовления туалетной бумаги прост. Макулатуру мельчат, проваривают в горячей воде, дезинфицируют и </a:t>
            </a:r>
            <a:r>
              <a:rPr lang="ru-RU" dirty="0" err="1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отбеливаниют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 им удается «сэкономить» целое дерево</a:t>
            </a:r>
            <a:endParaRPr lang="ru-RU" dirty="0"/>
          </a:p>
        </p:txBody>
      </p:sp>
      <p:pic>
        <p:nvPicPr>
          <p:cNvPr id="3074" name="Picture 2" descr="https://ds04.infourok.ru/uploads/ex/0c25/00080eec-44a20281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1" t="29606" r="6228" b="11975"/>
          <a:stretch/>
        </p:blipFill>
        <p:spPr bwMode="auto">
          <a:xfrm>
            <a:off x="656822" y="1927208"/>
            <a:ext cx="10804236" cy="493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85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0005" y="257579"/>
            <a:ext cx="9105363" cy="80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Пластиковая бутылка - спортивная одежда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Фирма </a:t>
            </a:r>
            <a:r>
              <a:rPr lang="ru-RU" dirty="0" err="1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Nike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выпустила футбольную форму, сделанную из переработанного полиэстера. </a:t>
            </a:r>
            <a:endParaRPr lang="ru-RU" dirty="0"/>
          </a:p>
        </p:txBody>
      </p:sp>
      <p:pic>
        <p:nvPicPr>
          <p:cNvPr id="4098" name="Picture 2" descr="Nike выпустила футбольную форму из переработанных пластиковых бутыл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807" y="1190004"/>
            <a:ext cx="8298439" cy="553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76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0608" y="15943"/>
            <a:ext cx="949173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Пластиковая бутылка – баскетбольный мяч</a:t>
            </a:r>
            <a:endParaRPr lang="ru-RU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СИБУР совместно с компанией </a:t>
            </a:r>
            <a:r>
              <a:rPr lang="ru-RU" dirty="0" err="1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Wilson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ведущим мировым производителем оборудования для тенниса и командных видов спорта, презентовали первый </a:t>
            </a:r>
            <a:r>
              <a:rPr lang="ru-RU" dirty="0" err="1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экологичный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баскетбольный мяч.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www.slamdunk.ru/uploads/monthly_2018_02/3Bsi_oXmIT0.jpg.9e304836879536e99157958be97102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5" t="18956" r="-406" b="-1"/>
          <a:stretch/>
        </p:blipFill>
        <p:spPr bwMode="auto">
          <a:xfrm>
            <a:off x="1352282" y="1354771"/>
            <a:ext cx="7972024" cy="52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74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2885" y="283336"/>
            <a:ext cx="8917219" cy="1219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Культура сознательного отношения к отходам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нашей стране культура сознательного отношения к отходам только формируется, но темпы изменений видны невооруженным глазом. За этим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будущее!!! </a:t>
            </a:r>
            <a:endParaRPr lang="ru-RU" dirty="0"/>
          </a:p>
        </p:txBody>
      </p:sp>
      <p:pic>
        <p:nvPicPr>
          <p:cNvPr id="6146" name="Picture 2" descr="https://artstart.ru/upload/iblock/4c2/4c27ca7b300448fd91b2fe6c9e48bf4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609" r="887" b="13235"/>
          <a:stretch/>
        </p:blipFill>
        <p:spPr bwMode="auto">
          <a:xfrm>
            <a:off x="1087424" y="1503029"/>
            <a:ext cx="10027095" cy="516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51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1369" y="347730"/>
            <a:ext cx="8332631" cy="670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«БАСКЕТБОТЛ» </a:t>
            </a:r>
            <a:r>
              <a:rPr lang="ru-RU" b="1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весёлый, спортивный и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объединяющий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привлечения людей к раздельному сбору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отходов.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saltmag.ru/media/articles/snippets/2019/fb_tw/691/F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32" y="1252560"/>
            <a:ext cx="10677028" cy="560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02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624" y="0"/>
            <a:ext cx="385103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473" y="0"/>
            <a:ext cx="3851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4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56" y="0"/>
            <a:ext cx="51435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712" y="0"/>
            <a:ext cx="3851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81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81" y="0"/>
            <a:ext cx="385762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821" y="0"/>
            <a:ext cx="3855974" cy="685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43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402" y="0"/>
            <a:ext cx="55667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79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70" y="0"/>
            <a:ext cx="502027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955" y="0"/>
            <a:ext cx="58507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87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5003" y="128788"/>
            <a:ext cx="103417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749935" algn="l"/>
              </a:tabLs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проведя исследование,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моя гипотеза доказана, в нашей стране люди еще не умеют  правильно использовать вторсырье. </a:t>
            </a: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749935" algn="l"/>
              </a:tabLs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изучила 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способы утилизации и переработки бытовых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отходов и научилась кое чему сама.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Также, я научила пятиклассников</a:t>
            </a:r>
            <a:r>
              <a:rPr lang="ru-RU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делать кормушки, провела с ними «мастер – класс».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384" y="1883114"/>
            <a:ext cx="4958365" cy="48718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820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6225" y="1004552"/>
            <a:ext cx="7147775" cy="4197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3975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dirty="0" err="1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Коноплёва</a:t>
            </a: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Н.П. «Вторая жизнь вещей».  «Просвещение», Москва, 1993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5945" indent="-36195">
              <a:lnSpc>
                <a:spcPct val="150000"/>
              </a:lnSpc>
            </a:pPr>
            <a:r>
              <a:rPr lang="ru-RU" spc="-60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2.  </a:t>
            </a: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Протасов В.Ф.« Экология, здоровье и охрана окружающей среды в России», М.: « Финансы и статистика», 2001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5945" indent="-36195">
              <a:lnSpc>
                <a:spcPct val="150000"/>
              </a:lnSpc>
            </a:pPr>
            <a:r>
              <a:rPr lang="ru-RU" spc="-60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3.  </a:t>
            </a: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Родионов С.К. и др. «Что такое мусор». М.: « Химия», 1991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5945" indent="-36195">
              <a:lnSpc>
                <a:spcPct val="150000"/>
              </a:lnSpc>
            </a:pPr>
            <a:r>
              <a:rPr lang="ru-RU" spc="-65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4.  </a:t>
            </a:r>
            <a:r>
              <a:rPr lang="ru-RU" dirty="0" err="1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Хефлинг</a:t>
            </a: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Г. «Тревога в 2000 году». М.: « Мысль», 1990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5945" indent="-36195">
              <a:lnSpc>
                <a:spcPct val="150000"/>
              </a:lnSpc>
            </a:pPr>
            <a:r>
              <a:rPr lang="ru-RU" spc="-75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5.  </a:t>
            </a:r>
            <a:r>
              <a:rPr lang="ru-RU" dirty="0" err="1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Хотунцев</a:t>
            </a: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Ю. Л. «Человек, технологии, окружающая среда». М.: «Устойчивый мир», 2001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</a:pPr>
            <a:r>
              <a:rPr lang="ru-RU" dirty="0">
                <a:solidFill>
                  <a:srgbClr val="11111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Интернет-ресурсы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3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2597" y="2279560"/>
            <a:ext cx="6503830" cy="88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endParaRPr lang="ru-RU" b="1" dirty="0" smtClean="0">
              <a:solidFill>
                <a:srgbClr val="1818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b="1" dirty="0">
              <a:solidFill>
                <a:srgbClr val="1818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endParaRPr lang="ru-RU" b="1" dirty="0" smtClean="0">
              <a:solidFill>
                <a:srgbClr val="1818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43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298</TotalTime>
  <Words>429</Words>
  <Application>Microsoft Office PowerPoint</Application>
  <PresentationFormat>Широкоэкранный</PresentationFormat>
  <Paragraphs>115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Symbol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экзамен</dc:creator>
  <cp:lastModifiedBy>экзамен</cp:lastModifiedBy>
  <cp:revision>30</cp:revision>
  <dcterms:created xsi:type="dcterms:W3CDTF">2021-12-22T14:21:19Z</dcterms:created>
  <dcterms:modified xsi:type="dcterms:W3CDTF">2022-02-01T04:30:34Z</dcterms:modified>
</cp:coreProperties>
</file>