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62" r:id="rId3"/>
    <p:sldId id="264" r:id="rId4"/>
    <p:sldId id="265" r:id="rId5"/>
    <p:sldId id="263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2" d="100"/>
          <a:sy n="72" d="100"/>
        </p:scale>
        <p:origin x="-12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15.01.2025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81000" y="2071679"/>
            <a:ext cx="8458200" cy="4004108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Приемы и игры для знакомства</a:t>
            </a:r>
            <a:endParaRPr lang="ru-RU" sz="6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8992" y="6021288"/>
            <a:ext cx="5567544" cy="6256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Выполнила: Кошкина Анастасия Михайловна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61635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игры на знакомство?</a:t>
            </a:r>
            <a:b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 и задачи.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*Это вид игровой деятельности, направленный на создание благоприятной обстановки в группе детей, которые не знают друг друга.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*Цель игр на знакомство: познакомить детей, устранить скованность в общении.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*Задачи игр на знакомство: 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создать атмосферу благоприятствующую общению детей, узнаванию нового друг о друге, сближение;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сформировать чувство общности, атмосферу сотрудничества и поддержки ( это особенно важно для детей, которые бояться проявить себя, некоторые не могут даже просто поднять руку, чтобы дать ответ учителю);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снять стресс, напряжение, скованность, сопровождающие в той или иной степени каждого члена нового коллектива.</a:t>
            </a:r>
          </a:p>
          <a:p>
            <a:pPr>
              <a:buFont typeface="Arial" charset="0"/>
              <a:buChar char="•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бывают игры на знакомство для детей?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*Игры на первичное знакомство проводятся в первый день объединения детей. Их задача – дать ребятам представление о товарищах, способствовать тому, чтобы незнакомые сверстники стали для ребенка не чужими. Такие игры учат запоминать имена и внешность участников группы. Кроме того, они помогают отметить активистов. Ведущий выделяет и застенчивых детей, чтобы найти к ним индивидуальный подход и помочь начать общение.</a:t>
            </a: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*Игры на вторичное знакомство нужны для углубленного изучения личности товарищей. Они формируют взаимосвязи между детьми. В таких упражнениях используются приемы, которые помогают узнать об увлечениях, любимых занятиях ребят. Они проводятся после того, как участники уже немного освоились в коллективе и привыкли к новой обстановке.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для знакомства детей младшего школьного возраста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В возрасте 7-10 лет дети по-прежнему очень любят всевозможные коллективные игры и игровые задания. У младших школьников, хорошо развита воображение, поэтому они меньше малышей нуждаются в наглядных материалах, а больше – в творческих и словесных видах игр. Помните об этом, организуя игры – знакомства для детей начальных классов.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70723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Стулья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357298"/>
            <a:ext cx="5786478" cy="476886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Ход игры: Ребята становятся на стулья, расставленные по кругу. Команда ведущего является стартом к началу игры. Игрокам необходимо перемещаться со стула на стул и не касаясь ногами пола, выстроиться в алфавитном порядке своих имен.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лексей Валерьевич\Desktop\звездный дождь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1" cy="51435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357166"/>
            <a:ext cx="6229336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АССОЦИАЦИИ ПО ЖИВОТНЫМ, РАСТЕНИЯМ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643174" y="1600201"/>
            <a:ext cx="6043626" cy="4400567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Каждый ребенок помимо имени называет животное или растение, начинающееся с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той же буквы, что и его имя, которое его характеризует по его мнению.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ДВА КРУГА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Группа встает в два круга - внешний и внутренний, лицом к лицу. Получившиеся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пары в течение двух-трех минут знакомятся и рассказывают о себе, а затем внутренний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круг смещается вправо на одного человека. Цикл повторяется, пока не будет пройден весь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круг. Можно использовать музыкальное сопровождение, проводить игру в танце.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1"/>
            <a:ext cx="4543428" cy="428627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сидят в кругу. Ведущий дает задание: "Начнем считать по кругу. Тот, на кого приходится число три или кратное трем, произносит вместо цифры свое имя". Если он ошибается то в течении 30 секунд рассказывает о себе. Затем начиная с него все с начала. Эту игру можно использовать для развития памяти и внимания.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214422"/>
            <a:ext cx="3714776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457200"/>
            <a:ext cx="7419996" cy="8382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«Прилагательное на </a:t>
            </a:r>
            <a:b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первую букву имени»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600200"/>
            <a:ext cx="6143668" cy="5257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знакомство участников группы, снятие тревожности.</a:t>
            </a:r>
          </a:p>
          <a:p>
            <a:pPr marL="0" indent="0" algn="just">
              <a:buNone/>
            </a:pPr>
            <a:endParaRPr lang="ru-RU" sz="28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называет свое имя и подбирает на первую букву своего имени прилагательное, которое как-то его характеризует, отражает какие-то особенности его характера, его индивидуальности. Например: «Я Марина. Я мудрая»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43174" y="2643182"/>
            <a:ext cx="4572032" cy="348298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5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410</TotalTime>
  <Words>567</Words>
  <Application>Microsoft Office PowerPoint</Application>
  <PresentationFormat>Экран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Приемы и игры для знакомства</vt:lpstr>
      <vt:lpstr>Что такое игры на знакомство? Цели и задачи. </vt:lpstr>
      <vt:lpstr>Какие бывают игры на знакомство для детей?</vt:lpstr>
      <vt:lpstr>Игры для знакомства детей младшего школьного возраста</vt:lpstr>
      <vt:lpstr>                                          Стулья</vt:lpstr>
      <vt:lpstr>Слайд 6</vt:lpstr>
      <vt:lpstr>АССОЦИАЦИИ ПО ЖИВОТНЫМ, РАСТЕНИЯМ </vt:lpstr>
      <vt:lpstr>ДВА КРУГА </vt:lpstr>
      <vt:lpstr>Математика</vt:lpstr>
      <vt:lpstr>«Прилагательное на  первую букву имени»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игр на знакомство</dc:title>
  <dc:creator>Виктория Ступак</dc:creator>
  <cp:lastModifiedBy>Алексей Валерьевич</cp:lastModifiedBy>
  <cp:revision>11</cp:revision>
  <dcterms:created xsi:type="dcterms:W3CDTF">2018-12-29T16:44:33Z</dcterms:created>
  <dcterms:modified xsi:type="dcterms:W3CDTF">2025-01-15T12:58:00Z</dcterms:modified>
</cp:coreProperties>
</file>