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2/24/2022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5775" y="973976"/>
            <a:ext cx="8825658" cy="2392680"/>
          </a:xfrm>
        </p:spPr>
        <p:txBody>
          <a:bodyPr/>
          <a:lstStyle/>
          <a:p>
            <a:pPr algn="ctr"/>
            <a:r>
              <a:rPr lang="ru-RU" sz="4400" dirty="0" smtClean="0"/>
              <a:t>Знакомство со своим телом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87636" y="6151417"/>
            <a:ext cx="6938155" cy="484909"/>
          </a:xfrm>
        </p:spPr>
        <p:txBody>
          <a:bodyPr/>
          <a:lstStyle/>
          <a:p>
            <a:r>
              <a:rPr lang="ru-RU" sz="1800" dirty="0" smtClean="0"/>
              <a:t>Подготовила: Давыденко Ольга </a:t>
            </a:r>
            <a:r>
              <a:rPr lang="ru-RU" sz="1800" dirty="0" err="1" smtClean="0"/>
              <a:t>Худжатолибовна</a:t>
            </a:r>
            <a:r>
              <a:rPr lang="ru-RU" sz="1800" dirty="0" smtClean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967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Цель: продолжать знакомить детей со строением тела человека. Формировать здоровый образ жизни.</a:t>
            </a:r>
          </a:p>
          <a:p>
            <a:pPr marL="0" indent="0">
              <a:buNone/>
            </a:pPr>
            <a:r>
              <a:rPr lang="ru-RU" dirty="0" smtClean="0"/>
              <a:t>Задачи: </a:t>
            </a:r>
          </a:p>
          <a:p>
            <a:pPr marL="0" indent="0">
              <a:buNone/>
            </a:pPr>
            <a:r>
              <a:rPr lang="ru-RU" dirty="0" smtClean="0"/>
              <a:t>-закрепить представление детей о внешнем строении человека. </a:t>
            </a:r>
          </a:p>
          <a:p>
            <a:pPr marL="0" indent="0">
              <a:buNone/>
            </a:pPr>
            <a:r>
              <a:rPr lang="ru-RU" dirty="0" smtClean="0"/>
              <a:t>-активизировать интерес к познанию себя, всего тела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-расширить кругозор детей, пополнить их словарный запас (локоть, ступня, ладонь, грудь).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-развивать устную речь.</a:t>
            </a:r>
          </a:p>
          <a:p>
            <a:pPr marL="0" indent="0">
              <a:buNone/>
            </a:pPr>
            <a:r>
              <a:rPr lang="ru-RU" dirty="0" smtClean="0"/>
              <a:t>Материал: картинки с изображением частей тела ребёнка, бумага, клей, кисточки, фломастеры.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65010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159" y="-99753"/>
            <a:ext cx="10326688" cy="695775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400" dirty="0" smtClean="0"/>
              <a:t>Начало занятия:</a:t>
            </a:r>
          </a:p>
          <a:p>
            <a:pPr marL="0" indent="0">
              <a:buNone/>
            </a:pPr>
            <a:r>
              <a:rPr lang="ru-RU" sz="1400" dirty="0" smtClean="0"/>
              <a:t>Дети заходят в комнату, здороваются, выполняют ритуал «Приветствие». Дети садятся на стульчики, стоящие полукругом.</a:t>
            </a:r>
          </a:p>
          <a:p>
            <a:pPr marL="0" indent="0">
              <a:buNone/>
            </a:pPr>
            <a:r>
              <a:rPr lang="ru-RU" sz="1400" dirty="0" smtClean="0"/>
              <a:t>Воспитатель обращает внимание детей на картинки с изображением ребёнка и его частей тела. </a:t>
            </a:r>
            <a:endParaRPr lang="ru-RU" sz="1400" dirty="0"/>
          </a:p>
          <a:p>
            <a:pPr marL="0" indent="0">
              <a:buNone/>
            </a:pPr>
            <a:r>
              <a:rPr lang="ru-RU" sz="1400" dirty="0" smtClean="0"/>
              <a:t>-Сегодня мы поговорим о нашем теле, и картинки нам помогут. Подходя к зеркалу, каждый из вас видит себя, свое тело. Из каких частей состоит наше тело? Давайте рассмотрим картинки. Я буду называть части тела, а вы покажете на картинках, где они находятся.</a:t>
            </a:r>
          </a:p>
          <a:p>
            <a:pPr marL="0" indent="0" algn="ctr">
              <a:buNone/>
            </a:pPr>
            <a:r>
              <a:rPr lang="ru-RU" sz="1400" dirty="0" err="1" smtClean="0"/>
              <a:t>Физминутка</a:t>
            </a:r>
            <a:r>
              <a:rPr lang="ru-RU" sz="1400" dirty="0" smtClean="0"/>
              <a:t> «Части тела»</a:t>
            </a:r>
          </a:p>
          <a:p>
            <a:pPr marL="0" indent="0">
              <a:buNone/>
            </a:pPr>
            <a:r>
              <a:rPr lang="ru-RU" sz="1400" dirty="0" smtClean="0"/>
              <a:t>-Давайте с вами поиграем в интересную игру «Хорошо-плохо».</a:t>
            </a:r>
            <a:r>
              <a:rPr lang="ru-RU" sz="1400" dirty="0"/>
              <a:t> </a:t>
            </a:r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-А в конце ребята, запомните правила здоровья от Айболита (зачитают правила).</a:t>
            </a:r>
          </a:p>
          <a:p>
            <a:pPr marL="0" indent="0">
              <a:buNone/>
            </a:pPr>
            <a:r>
              <a:rPr lang="ru-RU" sz="1400" dirty="0" smtClean="0"/>
              <a:t>-А теперь, ребята, подходим к столу. Перед вами на подносах вырезанные из бумаги изображения частей тела. Давайте с вами соберем и наклеим на лист бумаги изображение всего тела человека.</a:t>
            </a:r>
          </a:p>
          <a:p>
            <a:pPr marL="0" indent="0" algn="ctr">
              <a:buNone/>
            </a:pPr>
            <a:r>
              <a:rPr lang="ru-RU" sz="1400" dirty="0" smtClean="0"/>
              <a:t>Пальчиковая гимнастика «Пять пальцев»</a:t>
            </a:r>
          </a:p>
          <a:p>
            <a:pPr marL="0" indent="0">
              <a:buNone/>
            </a:pPr>
            <a:r>
              <a:rPr lang="ru-RU" sz="1400" dirty="0" smtClean="0"/>
              <a:t>Дети выполняют аппликацию.</a:t>
            </a:r>
          </a:p>
          <a:p>
            <a:pPr marL="0" indent="0" algn="ctr">
              <a:buNone/>
            </a:pPr>
            <a:r>
              <a:rPr lang="ru-RU" sz="1400" dirty="0" smtClean="0"/>
              <a:t>Дыхательная гимнастика «Насос»</a:t>
            </a:r>
          </a:p>
          <a:p>
            <a:pPr marL="0" indent="0">
              <a:buNone/>
            </a:pPr>
            <a:r>
              <a:rPr lang="ru-RU" sz="1400" dirty="0" smtClean="0"/>
              <a:t>-Каких деталей не хватает на вашем изображении? (рта, волос, носа, глаз)</a:t>
            </a:r>
          </a:p>
          <a:p>
            <a:pPr marL="0" indent="0">
              <a:buNone/>
            </a:pPr>
            <a:r>
              <a:rPr lang="ru-RU" sz="1400" dirty="0" smtClean="0"/>
              <a:t>-Ребята, возьмите фломастеры и дорисуйте их.</a:t>
            </a:r>
          </a:p>
          <a:p>
            <a:pPr marL="0" indent="0">
              <a:buNone/>
            </a:pPr>
            <a:r>
              <a:rPr lang="ru-RU" sz="1400" dirty="0" smtClean="0"/>
              <a:t>-Давайте возьмём наши работы и поместим на магнитную доску.</a:t>
            </a:r>
          </a:p>
          <a:p>
            <a:pPr marL="0" indent="0">
              <a:buNone/>
            </a:pPr>
            <a:r>
              <a:rPr lang="ru-RU" sz="1400" dirty="0" smtClean="0"/>
              <a:t>-А теперь, давайте рассмотрим, все ли справились правильно с заданием?</a:t>
            </a:r>
          </a:p>
          <a:p>
            <a:pPr marL="0" indent="0">
              <a:buNone/>
            </a:pPr>
            <a:r>
              <a:rPr lang="ru-RU" sz="1400" dirty="0" smtClean="0"/>
              <a:t>-Ребята, теперь вы узнали о своём теле и можете рассказать своим родителям.</a:t>
            </a:r>
          </a:p>
          <a:p>
            <a:pPr marL="0" indent="0">
              <a:buNone/>
            </a:pPr>
            <a:endParaRPr lang="ru-RU" sz="1600" dirty="0" smtClean="0"/>
          </a:p>
          <a:p>
            <a:pPr marL="0" indent="0" algn="ctr">
              <a:buNone/>
            </a:pPr>
            <a:endParaRPr lang="ru-RU" sz="1600" dirty="0" smtClean="0"/>
          </a:p>
          <a:p>
            <a:pPr marL="0" indent="0">
              <a:buNone/>
            </a:pPr>
            <a:endParaRPr lang="ru-RU" sz="1600" dirty="0" smtClean="0"/>
          </a:p>
          <a:p>
            <a:pPr marL="0" indent="0">
              <a:buNone/>
            </a:pPr>
            <a:endParaRPr lang="ru-RU" sz="1600" dirty="0" smtClean="0"/>
          </a:p>
        </p:txBody>
      </p:sp>
    </p:spTree>
    <p:extLst>
      <p:ext uri="{BB962C8B-B14F-4D97-AF65-F5344CB8AC3E}">
        <p14:creationId xmlns:p14="http://schemas.microsoft.com/office/powerpoint/2010/main" val="351675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5245" y="751976"/>
            <a:ext cx="9404723" cy="1400530"/>
          </a:xfrm>
        </p:spPr>
        <p:txBody>
          <a:bodyPr/>
          <a:lstStyle/>
          <a:p>
            <a:pPr algn="ctr"/>
            <a:r>
              <a:rPr lang="ru-RU" sz="3600" dirty="0" smtClean="0"/>
              <a:t>Части  тела человека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393" y="1545562"/>
            <a:ext cx="6189720" cy="4642290"/>
          </a:xfrm>
        </p:spPr>
      </p:pic>
    </p:spTree>
    <p:extLst>
      <p:ext uri="{BB962C8B-B14F-4D97-AF65-F5344CB8AC3E}">
        <p14:creationId xmlns:p14="http://schemas.microsoft.com/office/powerpoint/2010/main" val="428229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0" y="626696"/>
            <a:ext cx="9404723" cy="1400530"/>
          </a:xfrm>
        </p:spPr>
        <p:txBody>
          <a:bodyPr/>
          <a:lstStyle/>
          <a:p>
            <a:pPr algn="ctr"/>
            <a:r>
              <a:rPr lang="ru-RU" sz="3600" dirty="0" smtClean="0"/>
              <a:t>Д/и «Хорошо-плохо»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6" b="1857"/>
          <a:stretch/>
        </p:blipFill>
        <p:spPr>
          <a:xfrm>
            <a:off x="1663327" y="1435026"/>
            <a:ext cx="7204036" cy="4949147"/>
          </a:xfrm>
        </p:spPr>
      </p:pic>
    </p:spTree>
    <p:extLst>
      <p:ext uri="{BB962C8B-B14F-4D97-AF65-F5344CB8AC3E}">
        <p14:creationId xmlns:p14="http://schemas.microsoft.com/office/powerpoint/2010/main" val="306705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4256" y="2485180"/>
            <a:ext cx="8946541" cy="3100974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8694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47</TotalTime>
  <Words>334</Words>
  <Application>Microsoft Office PowerPoint</Application>
  <PresentationFormat>Широкоэкранный</PresentationFormat>
  <Paragraphs>30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Ион</vt:lpstr>
      <vt:lpstr>Знакомство со своим телом</vt:lpstr>
      <vt:lpstr>Презентация PowerPoint</vt:lpstr>
      <vt:lpstr>Презентация PowerPoint</vt:lpstr>
      <vt:lpstr>Части  тела человека</vt:lpstr>
      <vt:lpstr>Д/и «Хорошо-плохо»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родина - Россия</dc:title>
  <dc:creator>Admin</dc:creator>
  <cp:lastModifiedBy>Admin</cp:lastModifiedBy>
  <cp:revision>7</cp:revision>
  <dcterms:created xsi:type="dcterms:W3CDTF">2022-02-24T10:29:11Z</dcterms:created>
  <dcterms:modified xsi:type="dcterms:W3CDTF">2022-02-24T11:34:27Z</dcterms:modified>
</cp:coreProperties>
</file>