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9" r:id="rId16"/>
    <p:sldId id="290" r:id="rId17"/>
    <p:sldId id="286" r:id="rId18"/>
    <p:sldId id="288" r:id="rId19"/>
    <p:sldId id="291" r:id="rId20"/>
    <p:sldId id="292" r:id="rId21"/>
    <p:sldId id="293" r:id="rId22"/>
    <p:sldId id="294" r:id="rId23"/>
    <p:sldId id="271" r:id="rId24"/>
    <p:sldId id="272" r:id="rId25"/>
    <p:sldId id="273" r:id="rId26"/>
    <p:sldId id="274" r:id="rId27"/>
    <p:sldId id="275" r:id="rId28"/>
    <p:sldId id="27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5E5FBE-8D0D-476F-95B4-F288EE29CC7B}" type="slidenum">
              <a:rPr lang="ru-RU" smtClean="0"/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24E2378-E50B-4B24-A70C-A74D54FDE26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85E5FBE-8D0D-476F-95B4-F288EE29CC7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vk.com/feed?section=search&amp;q=%23%D0%AD%D0%A1%D0%A2%D0%90%D0%A4%D0%95%D0%A2%D0%90%D0%9D%D0%90%D0%A8%D0%98%D0%A5%D0%93%D0%95%D0%A0%D0%9E%D0%95%D0%9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619048" y="129465"/>
            <a:ext cx="9755187" cy="370916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Патриотическая практика «день героев отечества»</a:t>
            </a:r>
            <a:br>
              <a:rPr lang="ru-RU" sz="6000" b="1" dirty="0">
                <a:solidFill>
                  <a:srgbClr val="C00000"/>
                </a:solidFill>
              </a:rPr>
            </a:b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41967">
            <a:off x="9250883" y="4399802"/>
            <a:ext cx="1902117" cy="129394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-332154" y="2754516"/>
            <a:ext cx="11211317" cy="1349319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СЕМИЛУКСКИЙ МУНИЦИПАЛЬНЫЙ РАЙОН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 до семилукский районный дворец творчества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:Кацевал В.В.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2962">
            <a:off x="1052257" y="4470233"/>
            <a:ext cx="9144793" cy="668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18128">
            <a:off x="265244" y="4785075"/>
            <a:ext cx="1536614" cy="14322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9731" y="546735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altLang="en-US" sz="3110"/>
              <a:t>участник Чеченской войны Юрий Иванович Кобелев</a:t>
            </a:r>
            <a:endParaRPr lang="ru-RU" altLang="en-US" sz="311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1"/>
          <a:stretch>
            <a:fillRect/>
          </a:stretch>
        </p:blipFill>
        <p:spPr>
          <a:xfrm>
            <a:off x="308610" y="0"/>
            <a:ext cx="1341120" cy="1256030"/>
          </a:xfrm>
          <a:prstGeom prst="rect">
            <a:avLst/>
          </a:prstGeom>
        </p:spPr>
      </p:pic>
      <p:pic>
        <p:nvPicPr>
          <p:cNvPr id="18" name="Рисунок 13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1903730" y="93980"/>
            <a:ext cx="9139555" cy="591820"/>
          </a:xfrm>
          <a:prstGeom prst="rect">
            <a:avLst/>
          </a:prstGeom>
        </p:spPr>
      </p:pic>
      <p:pic>
        <p:nvPicPr>
          <p:cNvPr id="113" name="Замещающая рамка рисунка 112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2432685" y="1518285"/>
            <a:ext cx="6881495" cy="5161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62991" y="685800"/>
            <a:ext cx="10396882" cy="115196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sz="3110"/>
              <a:t>на уроке Мужества присутствовали участники СВО:</a:t>
            </a:r>
            <a:br>
              <a:rPr lang="ru-RU" altLang="en-US" sz="3110"/>
            </a:br>
            <a:r>
              <a:rPr lang="ru-RU" altLang="en-US" sz="3110"/>
              <a:t> Андрей Вячеславович Медков, Хащин Валентин Алексеевич, Тазитдинов Данил Сергеевич, Зорий Игорь Степанович, Семенов Михаил Сергеевич</a:t>
            </a:r>
            <a:endParaRPr lang="ru-RU" altLang="en-US" sz="3110"/>
          </a:p>
        </p:txBody>
      </p:sp>
      <p:pic>
        <p:nvPicPr>
          <p:cNvPr id="109" name="Замещающее содержимое 108"/>
          <p:cNvPicPr>
            <a:picLocks noGrp="1"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1794510" y="2030095"/>
            <a:ext cx="8179435" cy="4601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205740" y="0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7891" y="0"/>
            <a:ext cx="10396882" cy="1151965"/>
          </a:xfrm>
        </p:spPr>
        <p:txBody>
          <a:bodyPr/>
          <a:lstStyle/>
          <a:p>
            <a:pPr algn="ctr"/>
            <a:r>
              <a:rPr lang="ru-RU" altLang="en-US"/>
              <a:t>Минута молчания</a:t>
            </a:r>
            <a:endParaRPr lang="ru-RU" altLang="en-US"/>
          </a:p>
        </p:txBody>
      </p:sp>
      <p:pic>
        <p:nvPicPr>
          <p:cNvPr id="110" name="Замещающее содержимое 109"/>
          <p:cNvPicPr>
            <a:picLocks noGrp="1"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1234440" y="1264920"/>
            <a:ext cx="9174480" cy="5160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205740" y="0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7891" y="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altLang="en-US" sz="3110"/>
              <a:t>волонтеры Елена Владимировна Головань, </a:t>
            </a:r>
            <a:br>
              <a:rPr lang="ru-RU" altLang="en-US" sz="3110"/>
            </a:br>
            <a:r>
              <a:rPr lang="ru-RU" altLang="en-US" sz="3110"/>
              <a:t>Эдуард Карнаухов</a:t>
            </a:r>
            <a:endParaRPr lang="ru-RU" altLang="en-US" sz="3110"/>
          </a:p>
        </p:txBody>
      </p:sp>
      <p:pic>
        <p:nvPicPr>
          <p:cNvPr id="111" name="Замещающее содержимое 110"/>
          <p:cNvPicPr>
            <a:picLocks noGrp="1"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1052830" y="1091565"/>
            <a:ext cx="9946640" cy="559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205740" y="0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en-US" sz="2665"/>
              <a:t>Волонтерам переданы флешки с видеопоздравлениями в адрес бойцов сво от активистов школ района и новогодние игрушки</a:t>
            </a:r>
            <a:endParaRPr lang="ru-RU" altLang="en-US" sz="2665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181610" y="1957070"/>
            <a:ext cx="5593080" cy="3231515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883910" y="1957705"/>
            <a:ext cx="5712460" cy="3230880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10476865" y="0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Изображение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147955" y="188913"/>
            <a:ext cx="5753100" cy="431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Изображение 114"/>
          <p:cNvPicPr/>
          <p:nvPr/>
        </p:nvPicPr>
        <p:blipFill>
          <a:blip r:embed="rId2"/>
          <a:stretch>
            <a:fillRect/>
          </a:stretch>
        </p:blipFill>
        <p:spPr>
          <a:xfrm>
            <a:off x="5757545" y="2122170"/>
            <a:ext cx="5818505" cy="3945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365" y="428625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Замещающее содержимое 111"/>
          <p:cNvPicPr>
            <a:picLocks noGrp="1" noChangeAspect="1"/>
          </p:cNvPicPr>
          <p:nvPr>
            <p:ph sz="quarter" idx="4294967295"/>
          </p:nvPr>
        </p:nvPicPr>
        <p:blipFill>
          <a:blip r:embed="rId1"/>
          <a:stretch>
            <a:fillRect/>
          </a:stretch>
        </p:blipFill>
        <p:spPr>
          <a:xfrm>
            <a:off x="154305" y="154305"/>
            <a:ext cx="11107420" cy="624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7256" y="154305"/>
            <a:ext cx="10396882" cy="1151965"/>
          </a:xfrm>
        </p:spPr>
        <p:txBody>
          <a:bodyPr/>
          <a:lstStyle/>
          <a:p>
            <a:pPr algn="ctr"/>
            <a:r>
              <a:rPr lang="ru-RU" altLang="en-US" sz="2800"/>
              <a:t>Газета»семилукская жизнь» о нашей практике</a:t>
            </a:r>
            <a:endParaRPr lang="ru-RU" altLang="en-US" sz="2800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quarter" idx="13"/>
          </p:nvPr>
        </p:nvPicPr>
        <p:blipFill>
          <a:blip r:embed="rId1"/>
          <a:stretch>
            <a:fillRect/>
          </a:stretch>
        </p:blipFill>
        <p:spPr>
          <a:xfrm>
            <a:off x="2271395" y="1306195"/>
            <a:ext cx="6811010" cy="4273550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9413875" y="2800985"/>
            <a:ext cx="1341120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598" y="123093"/>
            <a:ext cx="10396882" cy="8757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Обратная связь</a:t>
            </a:r>
            <a:br>
              <a:rPr lang="ru-RU" sz="3200" dirty="0"/>
            </a:br>
            <a:r>
              <a:rPr lang="ru-RU" sz="2000" dirty="0"/>
              <a:t>Волонтеры привезли фотографию первой новогодней ёлочки, украшенной игрушками, сделанными руками школьников нашего района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998807"/>
            <a:ext cx="6096000" cy="4572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329" y="998806"/>
            <a:ext cx="3429001" cy="45720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398125" cy="8429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В общественной палате  российской федерации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0" y="885825"/>
            <a:ext cx="11718925" cy="4487863"/>
          </a:xfrm>
        </p:spPr>
        <p:txBody>
          <a:bodyPr>
            <a:noAutofit/>
          </a:bodyPr>
          <a:lstStyle/>
          <a:p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палатой Российской Федерации по добровольчеству и молодежной политике в декабре 2023 года был успешно реализован уникальный Общероссийский проект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"/>
              </a:rPr>
              <a:t>#ЭСТАФЕТАНАШИХГЕРОЕВ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Наш район активно принимал участие в данном проекте. Это и организация встреч с участниками СВО, сбор краеведческого материала о героях, конкурс видеороликов, письма и подарки в адрес наших героев и многое другое.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Педагоги, представляющие все регионы РФ, направили в адрес организаторов материалы о проведённых событиях в рамках проекта, на основе которых был создан сборник лучших практик по празднованию Дня Героев Отечества. Кроме сценариев традиционных уроков мужества и торжественных массовых мероприятий в данном сборнике можно найти рекомендации по открытию мемориальных объектов памяти героев-земляков. Один из разделов сборника посвящен интерактивным формам героико-патриотических мероприятий, которые, безусловно, оценят учителя-практики. От Семилукского Дворца творчества была представлена методическая разработка урока Мужества «Державы Российской герои», презентация и видеоролик о проведении Дня героев Отечества в Семилукском районе.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авторов лучших практик пригласили в Москву на церемонию награждения, которая проходила в зале имени Столыпина общественной палаты РФ. Среди лучших авторов была Кацевал Вера Валентиновна, педагог-организатор Дворца творчества. Она приняла участие в работе круглого стола, в ходе которого рассказала о лучших патриотических практиках нашего района таких, как «День призывника», районная акция «Равнение на героев», «Районный поход», парад видеороликов поздравлений участникам СВО, и конечно, Дня героев Отечества. Вера Валентиновна награждена дипломом победителя и кубком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"/>
              </a:rPr>
              <a:t>#ЭСТАФЕТАНАШИХГЕРОЕВ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723" y="0"/>
            <a:ext cx="11260016" cy="1308295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патриотической практики «День героев отечества»: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Семилукского муниципального района гражданственности, патриотизма, активной жизненной позиции для успешной их социализации посредством вовлечения  обучающихся, педагогов, родителей в активную деятельность по патриотическому воспитанию.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2722" y="1308295"/>
            <a:ext cx="11113477" cy="462827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29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 у обучающихся ценности гражданственности,    патриотизма, толерантности, определяющие  модель их жизненного поведения;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 и развивать чувства гордости за свое страну и народ;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изучать героическое прошлое нашей страны;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чувство долга перед Родиной, чувство привязанности к тем местам, где человек родился и вырос;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ценностно-ориентированных качеств личности, обеспечение условий для самовыражения обучающихся, их творческой активности;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 эффективной системы  патриотического воспитания, обеспечивающей оптимальные условия развития у каждого учащегося верности Отечеству, готовности приносить пользу обществу и государству;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 в сознании и чувствах воспитанников патриотических  ценностей, взглядов и убеждений.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5300" y="1452238"/>
            <a:ext cx="1517439" cy="1425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97" y="5116583"/>
            <a:ext cx="9169179" cy="163996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36" y="14812"/>
            <a:ext cx="3949159" cy="5594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064" y="52789"/>
            <a:ext cx="4167500" cy="55566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537" y="2627103"/>
            <a:ext cx="4473527" cy="29823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36" y="163364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мужества «Державы российской герои»</a:t>
            </a:r>
            <a:b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вошел в сборник лучших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по празднованию Дня Героев Отечества в ходе всероссийского проекта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эстафетанашихгероев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201" y="1315329"/>
            <a:ext cx="3284650" cy="43907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92393" y="1566095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</a:rPr>
              <a:t> ССЫЛКА НА СБОРНИК </a:t>
            </a:r>
            <a:endParaRPr lang="ru-RU" sz="1400" dirty="0">
              <a:solidFill>
                <a:srgbClr val="002060"/>
              </a:solidFill>
            </a:endParaRPr>
          </a:p>
          <a:p>
            <a:r>
              <a:rPr lang="en-US" sz="1400" dirty="0">
                <a:solidFill>
                  <a:srgbClr val="002060"/>
                </a:solidFill>
              </a:rPr>
              <a:t>https://docs.yandex.ru/docs/view?url=ya-disk-public%3A%2F%2FrfHQphNndeXfiftMhCegMqVdw%2BynXC7JMlD0qLDGCXoKyUsk1sj5rqwBc%2FpKbIdMq%2FJ6bpmRyOJonT3VoXnDag%3D%3D%3A%2F%D0%A1%D0%91%D0%9E%D0%A0%D0%9D%D0%98%D0%9A%20%D0%AD%D0%A1%D0%A2%D0%90%D0%A4%D0%95%D0%A2%D0%90%20%D0%9D%D0%90%D0%A8%D0%98%D0%A5%20%D0%93%D0%95%D0%A0%D0%9E%D0%95%D0%92.pdf&amp;name=%D0%A1%D0%91%D0%9E%D0%A0%D0%9D%D0%98%D0%9A%20%D0%AD%D0%A1%D0%A2%D0%90%D0%A4%D0%95%D0%A2%D0%90%20%D0%9D%D0%90%D0%A8%D0%98%D0%A5%20%D0%93%D0%95%D0%A0%D0%9E%D0%95%D0%92.pdf&amp;nosw=1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056" y="-144195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ВНЕДРЕНИЯ ПРАКТИКИ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6139" y="1007770"/>
            <a:ext cx="10394707" cy="4221034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проекта в его комплексности, он направлен и на взаимодействие с учащимися, их родителями и педагогическим составом;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проходит в рамках утвержденного плана работы администрации Семилукского муниципального района;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за проведение проекта назначено учреждение дополнительного образования Семилукский районный Дворец творчества, который привлекает к проведению мероприятий районные и областные общественные организации на основании договоров о сотрудничестве;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Семилукский районный Дворец творчества в тесном контакте со школами привлекает к работе учащихся школ района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142" y="1179591"/>
            <a:ext cx="1371719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116" y="5045760"/>
            <a:ext cx="9175275" cy="199966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ТЕХНОЛОГИИ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 – районная газета «Семилукская жизнь»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https://ddtsemiluki.obrvrn.ru/about/division/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сети: «ВК»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https://vk.com/ddtsemiluki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«Одноклассники»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https://ok.ru/ddtsemiluki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сайтах учреждений – администрации района, МКУ ДО СРДТ 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https://ddtsemiluki.obrvrn.ru/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140" y="1409560"/>
            <a:ext cx="1371719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724" y="4600385"/>
            <a:ext cx="9175275" cy="199966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571039"/>
            <a:ext cx="10394707" cy="3311189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Актовые и спортивные залы;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 аппаратура;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Мультимедийное оборудование;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Фотоаппараты;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Видеокамеры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969" y="165295"/>
            <a:ext cx="10396538" cy="11525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база, необходимая для проведения практики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1812" y="1497184"/>
            <a:ext cx="1377815" cy="12924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855" y="3882397"/>
            <a:ext cx="9181372" cy="19996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255" y="4034797"/>
            <a:ext cx="9181372" cy="199966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09024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 РАЗВИТИЯ ПРАКТИКИ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8646" y="1542892"/>
            <a:ext cx="10394707" cy="3311189"/>
          </a:xfrm>
        </p:spPr>
        <p:txBody>
          <a:bodyPr>
            <a:normAutofit fontScale="77500" lnSpcReduction="20000"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создан методический кейс по проведению уроков патриотической направленности, в том числе ко дням воинской славы;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 кинолекторий документальными и художественными фильмами;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ОФОРМЛЕН РАЙОННЫЙ СБОРНИК ЛУЧШИХ ПРАКТИК ПО ПАТРИОТИЧЕСКОМУ ВОСПИТАНИЮ;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Создана картотека лекторов для проведения исторических уроков;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встреч учащихся с демобилизованными военнослужащими, контрактниками, ветеранами различных родов войск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04867" y="447531"/>
            <a:ext cx="1377815" cy="1292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313" y="4118175"/>
            <a:ext cx="9181372" cy="199966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67074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практики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0" y="1084891"/>
            <a:ext cx="10394707" cy="3684057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практике  в 2023-2024 учебном году приняло участие более четырех тысяч учащихся школ района и студентов колледжа;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число актива района, участвующего в районных мероприятиях;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тестирования выявлено, что учащиеся считают себя патриотами, желают изучать историю;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Корреспонденты районной газеты «Семилукская жизнь» публикуют материалы о различных мероприятиях патриотической направленности, которые реализуются в ходе проекта;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Выросло число участников и победителей патриотических конкурсов.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335" y="4154954"/>
            <a:ext cx="9181372" cy="1999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723" y="57153"/>
            <a:ext cx="1377815" cy="12924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КОНТАКТЫ: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Семилукского муниципального района , г.Семилуки , ул. Ленина;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отдел по образованию и опеке администрации Семилукского муниципального района, г. Семилуки, ул.Ленина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МКУ ДО Семилукский районный Дворец творчества,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Семилуки, ул. Дзержинского 10, т. 8 47372 2 83 33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" y="2347399"/>
            <a:ext cx="5570064" cy="4117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983" y="2347399"/>
            <a:ext cx="5970155" cy="40111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25084"/>
            <a:ext cx="10396882" cy="82999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055077"/>
            <a:ext cx="10394707" cy="437577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практике примут участие более четырех тысяч обучающихся Семилукского района;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задействованы учителя, родители, ветераны ВОВ, малолетние узники, участники СВО;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участию в практике будет привлечено более 350 активистов школ района и учащихся колледжа;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подготовке проведения мероприятий  будут привлечены активисты районного совета детской организации «Радуга» , члены РДДМ и молодежный парламент района;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реализации проекта примут участие районные и областные общественные организации патриотической направленности, Герои России;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 будут использованы различные формы и методы работы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8644" y="225084"/>
            <a:ext cx="1518036" cy="1426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019" y="4536104"/>
            <a:ext cx="9169179" cy="20968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3909" y="153505"/>
            <a:ext cx="10396855" cy="11518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практики «День геров отечества»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учеба активистов района (РША 09.12.2023 г.)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мужества «Державы российской герои»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312" y="99884"/>
            <a:ext cx="1339846" cy="125913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8" y="5168588"/>
            <a:ext cx="9169179" cy="1639966"/>
          </a:xfrm>
          <a:prstGeom prst="rect">
            <a:avLst/>
          </a:prstGeom>
        </p:spPr>
      </p:pic>
      <p:pic>
        <p:nvPicPr>
          <p:cNvPr id="100" name="Замещающая рамка рисунка 99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6476365" y="1837690"/>
            <a:ext cx="4862830" cy="3648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Замещающая рамка рисунка 100"/>
          <p:cNvPicPr>
            <a:picLocks noGrp="1" noChangeAspect="1"/>
          </p:cNvPicPr>
          <p:nvPr>
            <p:ph type="pic" idx="4294967295"/>
          </p:nvPr>
        </p:nvPicPr>
        <p:blipFill>
          <a:blip r:embed="rId4"/>
          <a:stretch>
            <a:fillRect/>
          </a:stretch>
        </p:blipFill>
        <p:spPr>
          <a:xfrm>
            <a:off x="816610" y="1837690"/>
            <a:ext cx="4909820" cy="3682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99720" y="-198120"/>
            <a:ext cx="10396855" cy="991235"/>
          </a:xfrm>
        </p:spPr>
        <p:txBody>
          <a:bodyPr>
            <a:normAutofit/>
          </a:bodyPr>
          <a:lstStyle/>
          <a:p>
            <a:r>
              <a:rPr lang="ru-RU" sz="26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ветеранов великой отечественной войны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6684" y="151863"/>
            <a:ext cx="1341236" cy="1255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" y="398145"/>
            <a:ext cx="9770745" cy="1256030"/>
          </a:xfrm>
          <a:prstGeom prst="rect">
            <a:avLst/>
          </a:prstGeom>
        </p:spPr>
      </p:pic>
      <p:pic>
        <p:nvPicPr>
          <p:cNvPr id="102" name="Замещающая рамка рисунка 101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2982595" y="1282065"/>
            <a:ext cx="5753100" cy="432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7160"/>
            <a:ext cx="11082655" cy="1151890"/>
          </a:xfrm>
        </p:spPr>
        <p:txBody>
          <a:bodyPr>
            <a:normAutofit fontScale="90000"/>
          </a:bodyPr>
          <a:lstStyle/>
          <a:p>
            <a:r>
              <a:rPr lang="ru-RU" altLang="en-US"/>
              <a:t> </a:t>
            </a:r>
            <a:r>
              <a:rPr lang="ru-RU" altLang="en-US" sz="3600"/>
              <a:t>демонстрация видеоролика о героях советского союза</a:t>
            </a:r>
            <a:endParaRPr lang="ru-RU" altLang="en-US" sz="3600"/>
          </a:p>
        </p:txBody>
      </p:sp>
      <p:pic>
        <p:nvPicPr>
          <p:cNvPr id="3" name="Замещающая рамка рисунка 2"/>
          <p:cNvPicPr>
            <a:picLocks noGrp="1" noChangeAspect="1"/>
          </p:cNvPicPr>
          <p:nvPr>
            <p:ph type="pic" idx="4294967295"/>
          </p:nvPr>
        </p:nvPicPr>
        <p:blipFill>
          <a:blip r:embed="rId1"/>
          <a:stretch>
            <a:fillRect/>
          </a:stretch>
        </p:blipFill>
        <p:spPr>
          <a:xfrm>
            <a:off x="158701" y="1675130"/>
            <a:ext cx="6237605" cy="3507740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10340340" y="0"/>
            <a:ext cx="1341120" cy="1256030"/>
          </a:xfrm>
          <a:prstGeom prst="rect">
            <a:avLst/>
          </a:prstGeom>
        </p:spPr>
      </p:pic>
      <p:pic>
        <p:nvPicPr>
          <p:cNvPr id="4" name="Замещающая рамка рисунка 3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5443220" y="1675130"/>
            <a:ext cx="6238240" cy="35077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595" y="758190"/>
            <a:ext cx="9770745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en-US" sz="2665"/>
              <a:t>участники Афганской войны - Авсентьев Олег Сергеевич, Попов Геннадий Петрович , Родных Сергей Вячеславович, Струков Сергей Егорович, Нестеров Александр Юрьевич. (09.12.2023 г.)</a:t>
            </a:r>
            <a:endParaRPr lang="ru-RU" altLang="en-US" sz="2665"/>
          </a:p>
        </p:txBody>
      </p:sp>
      <p:pic>
        <p:nvPicPr>
          <p:cNvPr id="7" name="Замещающая рамка рисунка 6"/>
          <p:cNvPicPr>
            <a:picLocks noGrp="1" noChangeAspect="1"/>
          </p:cNvPicPr>
          <p:nvPr>
            <p:ph type="pic" idx="4294967295"/>
          </p:nvPr>
        </p:nvPicPr>
        <p:blipFill>
          <a:blip r:embed="rId1"/>
          <a:stretch>
            <a:fillRect/>
          </a:stretch>
        </p:blipFill>
        <p:spPr>
          <a:xfrm>
            <a:off x="368935" y="1837690"/>
            <a:ext cx="5143500" cy="3858895"/>
          </a:xfrm>
          <a:prstGeom prst="rect">
            <a:avLst/>
          </a:prstGeom>
        </p:spPr>
      </p:pic>
      <p:pic>
        <p:nvPicPr>
          <p:cNvPr id="10" name="Замещающая рамка рисунка 9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6379845" y="1837690"/>
            <a:ext cx="4994275" cy="3747135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0" y="170815"/>
            <a:ext cx="847090" cy="793750"/>
          </a:xfrm>
          <a:prstGeom prst="rect">
            <a:avLst/>
          </a:prstGeom>
        </p:spPr>
      </p:pic>
      <p:pic>
        <p:nvPicPr>
          <p:cNvPr id="18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0"/>
            <a:ext cx="9770745" cy="12560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 sz="3110"/>
              <a:t>Выступление директора музея  воинов- интернационалистов Надежды Дмитриевны Киселевой</a:t>
            </a:r>
            <a:endParaRPr lang="ru-RU" altLang="en-US" sz="3110"/>
          </a:p>
        </p:txBody>
      </p:sp>
      <p:pic>
        <p:nvPicPr>
          <p:cNvPr id="18" name="Рисунок 13"/>
          <p:cNvPicPr>
            <a:picLocks noGrp="1" noChangeAspect="1"/>
          </p:cNvPicPr>
          <p:nvPr>
            <p:ph type="pic" idx="4294967295"/>
          </p:nvPr>
        </p:nvPicPr>
        <p:blipFill>
          <a:blip r:embed="rId1"/>
          <a:stretch>
            <a:fillRect/>
          </a:stretch>
        </p:blipFill>
        <p:spPr>
          <a:xfrm>
            <a:off x="2349500" y="0"/>
            <a:ext cx="8111490" cy="813435"/>
          </a:xfrm>
          <a:prstGeom prst="rect">
            <a:avLst/>
          </a:prstGeom>
        </p:spPr>
      </p:pic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548640" y="0"/>
            <a:ext cx="1341120" cy="1256030"/>
          </a:xfrm>
          <a:prstGeom prst="rect">
            <a:avLst/>
          </a:prstGeom>
        </p:spPr>
      </p:pic>
      <p:pic>
        <p:nvPicPr>
          <p:cNvPr id="107" name="Замещающая рамка рисунка 106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1889760" y="1713865"/>
            <a:ext cx="8011160" cy="4506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 sz="3110"/>
              <a:t>ликвидатор  Чернобыльской АС </a:t>
            </a:r>
            <a:br>
              <a:rPr lang="ru-RU" altLang="en-US" sz="3110"/>
            </a:br>
            <a:r>
              <a:rPr lang="ru-RU" altLang="en-US" sz="3110"/>
              <a:t> Рощупкин Александр Васильевич</a:t>
            </a:r>
            <a:endParaRPr lang="ru-RU" altLang="en-US" sz="3110"/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4294967295"/>
          </p:nvPr>
        </p:nvPicPr>
        <p:blipFill>
          <a:blip r:embed="rId1"/>
          <a:stretch>
            <a:fillRect/>
          </a:stretch>
        </p:blipFill>
        <p:spPr>
          <a:xfrm>
            <a:off x="685800" y="203835"/>
            <a:ext cx="1341120" cy="1256030"/>
          </a:xfrm>
          <a:prstGeom prst="rect">
            <a:avLst/>
          </a:prstGeom>
        </p:spPr>
      </p:pic>
      <p:pic>
        <p:nvPicPr>
          <p:cNvPr id="108" name="Замещающая рамка рисунка 107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tretch>
            <a:fillRect/>
          </a:stretch>
        </p:blipFill>
        <p:spPr>
          <a:xfrm>
            <a:off x="2279015" y="1725295"/>
            <a:ext cx="7633335" cy="4293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Рисунок 13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tretch>
            <a:fillRect/>
          </a:stretch>
        </p:blipFill>
        <p:spPr>
          <a:xfrm>
            <a:off x="1714500" y="0"/>
            <a:ext cx="8950960" cy="79565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0</TotalTime>
  <Words>7847</Words>
  <Application>WPS Presentation</Application>
  <PresentationFormat>Широкоэкранный</PresentationFormat>
  <Paragraphs>109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SimSun</vt:lpstr>
      <vt:lpstr>Wingdings</vt:lpstr>
      <vt:lpstr>Times New Roman</vt:lpstr>
      <vt:lpstr>Impact</vt:lpstr>
      <vt:lpstr>Microsoft YaHei</vt:lpstr>
      <vt:lpstr>Arial Unicode MS</vt:lpstr>
      <vt:lpstr>Calibri</vt:lpstr>
      <vt:lpstr>Главное мероприятие</vt:lpstr>
      <vt:lpstr>Патриотическая практика «день героев отечества» </vt:lpstr>
      <vt:lpstr>Цель патриотической практики «День героев отечества»: формирование у обучающихся Семилукского муниципального района гражданственности, патриотизма, активной жизненной позиции для успешной их социализации посредством вовлечения  обучающихся, педагогов, родителей в активную деятельность по патриотическому воспитанию.</vt:lpstr>
      <vt:lpstr>Ожидаемые результаты</vt:lpstr>
      <vt:lpstr>СОДЕРЖАНИЕ практики «День геров отечества» учеба активистов района (РША 09.12.2023 г.) Урок мужества «Державы российской герои»</vt:lpstr>
      <vt:lpstr>Слово ветеранов великой отечественной войны </vt:lpstr>
      <vt:lpstr> демонстрация видеоролика о героях советского союза</vt:lpstr>
      <vt:lpstr>участники Афганской войны - Авсентьев Олег Сергеевич, Попов Геннадий Петрович , Родных Сергей Вячеславович, Струков Сергей Егорович, Нестеров Александр Юрьевич. (09.12.2023 г.)</vt:lpstr>
      <vt:lpstr>Выступление директора музея  воинов- интернационалистов Надежды Дмитриевны Киселевой</vt:lpstr>
      <vt:lpstr>ликвидатор  Чернобыльской АС   Рощупкин Александр Васильевич</vt:lpstr>
      <vt:lpstr>участник Чеченской войны Юрий Иванович Кобелев</vt:lpstr>
      <vt:lpstr>на уроке Мужества присутствовали участники СВО:  Андрей Вячеславович Медков, Хащин Валентин Алексеевич, Тазитдинов Данил Сергеевич, Зорий Игорь Степанович, Семенов Михаил Сергеевич</vt:lpstr>
      <vt:lpstr>Минута молчания</vt:lpstr>
      <vt:lpstr>волонтеры Елена Владимировна Головань,  Эдуард Карнаухов</vt:lpstr>
      <vt:lpstr>Волонтерам переданы флешки с видеопоздравлениями в адрес бойцов сво от активистов школ района и новогодние игрушки</vt:lpstr>
      <vt:lpstr>PowerPoint 演示文稿</vt:lpstr>
      <vt:lpstr>PowerPoint 演示文稿</vt:lpstr>
      <vt:lpstr>Газета»семилукская жизнь» о нашей практике</vt:lpstr>
      <vt:lpstr>Обратная связь Волонтеры привезли фотографию первой новогодней ёлочки, украшенной игрушками, сделанными руками школьников нашего района</vt:lpstr>
      <vt:lpstr>В общественной палате  российской федерации</vt:lpstr>
      <vt:lpstr>PowerPoint 演示文稿</vt:lpstr>
      <vt:lpstr>Урок мужества «Державы российской герои» вошел в сборник лучших практик по празднованию Дня Героев Отечества в ходе всероссийского проекта #эстафетанашихгероев</vt:lpstr>
      <vt:lpstr>ОСОБЕННОСТИ ВНЕДРЕНИЯ ПРАКТИКИ</vt:lpstr>
      <vt:lpstr>ИНФОРМАЦИОННЫЕ ТЕХНОЛОГИИ</vt:lpstr>
      <vt:lpstr>Материально-техническая база, необходимая для проведения практики</vt:lpstr>
      <vt:lpstr>ПОТЕНЦИАЛ РАЗВИТИЯ ПРАКТИКИ</vt:lpstr>
      <vt:lpstr>Результат практики</vt:lpstr>
      <vt:lpstr>КОНТАКТЫ: администрация Семилукского муниципального района , г.Семилуки , ул. Ленина; - отдел по образованию и опеке администрации Семилукского муниципального района, г. Семилуки, ул.Ленина - МКУ ДО Семилукский районный Дворец творчества,  г. Семилуки, ул. Дзержинского 10, т. 8 47372 2 83 33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СЕМИЛУКСКИЙ МУНИЦИПАЛЬНЫЙ РАЙОН</dc:title>
  <dc:creator>User</dc:creator>
  <cp:lastModifiedBy>User</cp:lastModifiedBy>
  <cp:revision>42</cp:revision>
  <dcterms:created xsi:type="dcterms:W3CDTF">2022-10-27T06:30:00Z</dcterms:created>
  <dcterms:modified xsi:type="dcterms:W3CDTF">2024-10-22T06:08:21Z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481E78E556D949E680F2E72F21E64ACB_12</vt:lpwstr>
  </property>
  <property fmtid="{D5CDD505-2E9C-101B-9397-08002B2CF9AE}" pid="3" name="KSOProductBuildVer">
    <vt:lpwstr>1049-12.2.0.17562</vt:lpwstr>
  </property>
</Properties>
</file>