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2" r:id="rId9"/>
    <p:sldId id="263" r:id="rId10"/>
    <p:sldId id="266" r:id="rId11"/>
    <p:sldId id="267" r:id="rId12"/>
    <p:sldId id="269" r:id="rId13"/>
    <p:sldId id="270" r:id="rId14"/>
    <p:sldId id="271" r:id="rId15"/>
    <p:sldId id="264" r:id="rId16"/>
    <p:sldId id="26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52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78" y="14294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70922-79A4-4C44-B893-473F8D42B860}" type="datetimeFigureOut">
              <a:rPr lang="ru-RU" smtClean="0"/>
              <a:pPr/>
              <a:t>15.08.2021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4A45-280E-41EF-828F-9E16F3F6623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70922-79A4-4C44-B893-473F8D42B860}" type="datetimeFigureOut">
              <a:rPr lang="ru-RU" smtClean="0"/>
              <a:pPr/>
              <a:t>15.08.2021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4A45-280E-41EF-828F-9E16F3F66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70922-79A4-4C44-B893-473F8D42B860}" type="datetimeFigureOut">
              <a:rPr lang="ru-RU" smtClean="0"/>
              <a:pPr/>
              <a:t>15.08.2021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934C4A45-280E-41EF-828F-9E16F3F66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70922-79A4-4C44-B893-473F8D42B860}" type="datetimeFigureOut">
              <a:rPr lang="ru-RU" smtClean="0"/>
              <a:pPr/>
              <a:t>15.08.2021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4A45-280E-41EF-828F-9E16F3F66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70922-79A4-4C44-B893-473F8D42B860}" type="datetimeFigureOut">
              <a:rPr lang="ru-RU" smtClean="0"/>
              <a:pPr/>
              <a:t>15.08.2021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4A45-280E-41EF-828F-9E16F3F66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70922-79A4-4C44-B893-473F8D42B860}" type="datetimeFigureOut">
              <a:rPr lang="ru-RU" smtClean="0"/>
              <a:pPr/>
              <a:t>15.08.2021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4A45-280E-41EF-828F-9E16F3F66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70922-79A4-4C44-B893-473F8D42B860}" type="datetimeFigureOut">
              <a:rPr lang="ru-RU" smtClean="0"/>
              <a:pPr/>
              <a:t>15.08.2021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4A45-280E-41EF-828F-9E16F3F66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70922-79A4-4C44-B893-473F8D42B860}" type="datetimeFigureOut">
              <a:rPr lang="ru-RU" smtClean="0"/>
              <a:pPr/>
              <a:t>15.08.2021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4A45-280E-41EF-828F-9E16F3F66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70922-79A4-4C44-B893-473F8D42B860}" type="datetimeFigureOut">
              <a:rPr lang="ru-RU" smtClean="0"/>
              <a:pPr/>
              <a:t>15.08.2021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4A45-280E-41EF-828F-9E16F3F66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70922-79A4-4C44-B893-473F8D42B860}" type="datetimeFigureOut">
              <a:rPr lang="ru-RU" smtClean="0"/>
              <a:pPr/>
              <a:t>15.08.2021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4A45-280E-41EF-828F-9E16F3F66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70922-79A4-4C44-B893-473F8D42B860}" type="datetimeFigureOut">
              <a:rPr lang="ru-RU" smtClean="0"/>
              <a:pPr/>
              <a:t>15.08.2021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4A45-280E-41EF-828F-9E16F3F66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3470922-79A4-4C44-B893-473F8D42B860}" type="datetimeFigureOut">
              <a:rPr lang="ru-RU" smtClean="0"/>
              <a:pPr/>
              <a:t>15.08.2021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34C4A45-280E-41EF-828F-9E16F3F66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628800"/>
            <a:ext cx="8305800" cy="19812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проект </a:t>
            </a:r>
            <a:r>
              <a:rPr lang="ru-RU" sz="3600" dirty="0" smtClean="0"/>
              <a:t>по речевому развитию для детей 5-6 лет 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«</a:t>
            </a:r>
            <a:r>
              <a:rPr lang="ru-RU" sz="3600" dirty="0" err="1" smtClean="0"/>
              <a:t>Заюшкина</a:t>
            </a:r>
            <a:r>
              <a:rPr lang="ru-RU" sz="3600" dirty="0" smtClean="0"/>
              <a:t> избушка»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29084" y="5429264"/>
            <a:ext cx="5114916" cy="857256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Автор: </a:t>
            </a:r>
          </a:p>
          <a:p>
            <a:r>
              <a:rPr lang="ru-RU" dirty="0" smtClean="0"/>
              <a:t>Петрова Наталья Валерьевна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i="1" dirty="0" smtClean="0"/>
              <a:t>ПРОБЛЕМА</a:t>
            </a:r>
            <a:r>
              <a:rPr lang="ru-RU" dirty="0" smtClean="0"/>
              <a:t>: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Состоит в том, что большинство детей в настоящее время воспитывается на современных мультфильмах, а не на сказках. У большинства родителей нет времени сесть с ребенком и почитать книгу и это является большим упущением взрослых в воспитании своих детей.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i="1" dirty="0" smtClean="0"/>
              <a:t>АКТУАЛЬНОСТЬ ПРОЕКТА</a:t>
            </a:r>
            <a:r>
              <a:rPr lang="ru-RU" dirty="0" smtClean="0"/>
              <a:t>: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Знакомство с театрализованной деятельность помогает ребенку  проявить творчество, свободного выражать чувства и мысли, быть непохожим на других, пробуждает его фантазию. Театрализованные игры помогают детям  закрепить коммуникативные навыки, развить внимание, речь, память, творческое воображение. Очень важно с раннего возраста показывать детям примеры дружбы, правдивости, отзывчивости, находчивости, храбрости.</a:t>
            </a:r>
          </a:p>
          <a:p>
            <a:r>
              <a:rPr lang="ru-RU" dirty="0" smtClean="0"/>
              <a:t>В театральной деятельности ребенок раскрепощается, передает свои творческие замыслы, получает удовлетворение от деятельности. Театрализованная деятельность способствует раскрытию личности ребенка, его индивидуальности, творческого потенциала. Театр - один из самых  доступных видов искусства для детей.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i="1" dirty="0" smtClean="0"/>
              <a:t>ЦЕЛЬ ПРОЕКТА</a:t>
            </a:r>
            <a:r>
              <a:rPr lang="ru-RU" dirty="0" smtClean="0"/>
              <a:t>: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Создание оптимальных условий развития речи, повышение уровня речевого развития детей дошкольного возраста средствами театрализованной деятельности. Создание условий для художественно-эстетического развития дошкольников посредством русской народной сказки; раскрытие ценности совместного творчества участников проекта через устойчивый интерес к сказке как к произведению искусства.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i="1" dirty="0" smtClean="0"/>
              <a:t>ЗАДАЧИ ПРОЕКТА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714488"/>
            <a:ext cx="8229600" cy="4709160"/>
          </a:xfrm>
        </p:spPr>
        <p:txBody>
          <a:bodyPr>
            <a:normAutofit fontScale="92500" lnSpcReduction="20000"/>
          </a:bodyPr>
          <a:lstStyle/>
          <a:p>
            <a:pPr>
              <a:buClr>
                <a:schemeClr val="tx1"/>
              </a:buClr>
              <a:buSzPct val="70000"/>
            </a:pPr>
            <a:r>
              <a:rPr lang="ru-RU" dirty="0" smtClean="0"/>
              <a:t> Обогатить и расширить словарный запас детей.</a:t>
            </a:r>
          </a:p>
          <a:p>
            <a:pPr>
              <a:buClr>
                <a:schemeClr val="tx1"/>
              </a:buClr>
              <a:buSzPct val="70000"/>
            </a:pPr>
            <a:r>
              <a:rPr lang="ru-RU" dirty="0" smtClean="0"/>
              <a:t> Формировать умение выразительно читать стихи, инсценировать сказки.</a:t>
            </a:r>
          </a:p>
          <a:p>
            <a:pPr>
              <a:buClr>
                <a:schemeClr val="tx1"/>
              </a:buClr>
              <a:buSzPct val="70000"/>
            </a:pPr>
            <a:r>
              <a:rPr lang="ru-RU" dirty="0" smtClean="0"/>
              <a:t> Развивать коммуникативную компетентность детей и умение общаться со взрослыми и сверстниками в различных ситуациях.</a:t>
            </a:r>
          </a:p>
          <a:p>
            <a:pPr>
              <a:buClr>
                <a:schemeClr val="tx1"/>
              </a:buClr>
              <a:buSzPct val="70000"/>
            </a:pPr>
            <a:r>
              <a:rPr lang="ru-RU" dirty="0" smtClean="0"/>
              <a:t> Воспитывать у детей интерес к русской народной сказке, чувства переживания и сострадания к героям сказки, желание им помочь. </a:t>
            </a:r>
          </a:p>
          <a:p>
            <a:pPr>
              <a:buClr>
                <a:schemeClr val="tx1"/>
              </a:buClr>
              <a:buSzPct val="70000"/>
            </a:pPr>
            <a:r>
              <a:rPr lang="ru-RU" dirty="0" smtClean="0"/>
              <a:t> Воспитывать чувства дружбы и коллективизма, культуру речи.</a:t>
            </a:r>
          </a:p>
          <a:p>
            <a:pPr>
              <a:buClr>
                <a:schemeClr val="tx1"/>
              </a:buClr>
              <a:buSzPct val="70000"/>
            </a:pPr>
            <a:r>
              <a:rPr lang="ru-RU" dirty="0" smtClean="0"/>
              <a:t> Совершенствование диалогической речи.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/>
              <a:t>ОЖИДАЕМЫЕ РЕЗУЛЬТАТЫ ПРОЕКТА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428736"/>
            <a:ext cx="8715436" cy="5257800"/>
          </a:xfrm>
        </p:spPr>
        <p:txBody>
          <a:bodyPr>
            <a:normAutofit fontScale="77500" lnSpcReduction="20000"/>
          </a:bodyPr>
          <a:lstStyle/>
          <a:p>
            <a:r>
              <a:rPr lang="ru-RU" sz="3400" b="1" i="1" u="sng" dirty="0" smtClean="0"/>
              <a:t>У детей</a:t>
            </a:r>
            <a:r>
              <a:rPr lang="ru-RU" sz="3400" b="1" u="sng" dirty="0" smtClean="0"/>
              <a:t>:</a:t>
            </a:r>
          </a:p>
          <a:p>
            <a:pPr>
              <a:buNone/>
            </a:pPr>
            <a:r>
              <a:rPr lang="ru-RU" dirty="0" smtClean="0"/>
              <a:t>- Обогащение словаря детей, совершенствование диалогической речи.</a:t>
            </a:r>
          </a:p>
          <a:p>
            <a:pPr>
              <a:buNone/>
            </a:pPr>
            <a:r>
              <a:rPr lang="ru-RU" dirty="0" smtClean="0"/>
              <a:t>- Формирование коммуникативных способностей.</a:t>
            </a:r>
          </a:p>
          <a:p>
            <a:pPr>
              <a:buNone/>
            </a:pPr>
            <a:r>
              <a:rPr lang="ru-RU" dirty="0" smtClean="0"/>
              <a:t>- Развитие творческой активности детей, появление опыта сценического мастерства.</a:t>
            </a:r>
          </a:p>
          <a:p>
            <a:r>
              <a:rPr lang="ru-RU" sz="3400" b="1" i="1" u="sng" dirty="0" smtClean="0"/>
              <a:t>У педагога</a:t>
            </a:r>
            <a:r>
              <a:rPr lang="ru-RU" sz="3400" b="1" u="sng" dirty="0" smtClean="0"/>
              <a:t>:</a:t>
            </a:r>
          </a:p>
          <a:p>
            <a:pPr>
              <a:buNone/>
            </a:pPr>
            <a:r>
              <a:rPr lang="ru-RU" dirty="0" smtClean="0"/>
              <a:t>- Повысится качество методического сопровождения, самосовершенствование профессионального мастерства.</a:t>
            </a:r>
          </a:p>
          <a:p>
            <a:pPr>
              <a:buNone/>
            </a:pPr>
            <a:r>
              <a:rPr lang="ru-RU" dirty="0" smtClean="0"/>
              <a:t>- Обогащение методов, приемов, средств и форм речевого развития дошкольников.</a:t>
            </a:r>
          </a:p>
          <a:p>
            <a:pPr>
              <a:buNone/>
            </a:pPr>
            <a:r>
              <a:rPr lang="ru-RU" dirty="0" smtClean="0"/>
              <a:t>- Создание материально-технической базы.</a:t>
            </a:r>
          </a:p>
          <a:p>
            <a:r>
              <a:rPr lang="ru-RU" sz="3200" b="1" i="1" u="sng" dirty="0" smtClean="0"/>
              <a:t>У родителей</a:t>
            </a:r>
            <a:r>
              <a:rPr lang="ru-RU" sz="3200" b="1" u="sng" dirty="0" smtClean="0"/>
              <a:t>:</a:t>
            </a:r>
          </a:p>
          <a:p>
            <a:pPr>
              <a:buNone/>
            </a:pPr>
            <a:r>
              <a:rPr lang="ru-RU" dirty="0" smtClean="0"/>
              <a:t>- Проявление желания и интереса к чтению сказок своим детям.</a:t>
            </a:r>
          </a:p>
          <a:p>
            <a:pPr>
              <a:buNone/>
            </a:pPr>
            <a:r>
              <a:rPr lang="ru-RU" dirty="0" smtClean="0"/>
              <a:t>- Регулярное общение с ребенком через сказку, при котором происходит соприкосновение с внутренним миром ребенка и установление тесных детско-родительских отношений.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8596" y="250030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i="1" dirty="0" smtClean="0"/>
              <a:t>ЭТАПЫ РЕАЛИЗАЦИИ ПРОЕКТА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/>
              <a:t>1 ЭТАП (ПОДГОТОВИТЕЛЬНЫЙ)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428736"/>
            <a:ext cx="8643998" cy="5286412"/>
          </a:xfrm>
        </p:spPr>
        <p:txBody>
          <a:bodyPr>
            <a:normAutofit fontScale="70000" lnSpcReduction="20000"/>
          </a:bodyPr>
          <a:lstStyle/>
          <a:p>
            <a:pPr marL="651510" indent="-514350">
              <a:buSzPct val="70000"/>
              <a:buFont typeface="+mj-lt"/>
              <a:buAutoNum type="arabicPeriod"/>
            </a:pPr>
            <a:r>
              <a:rPr lang="ru-RU" dirty="0" smtClean="0"/>
              <a:t>Разработка плана реализации проекта</a:t>
            </a:r>
          </a:p>
          <a:p>
            <a:pPr marL="651510" indent="-514350">
              <a:buSzPct val="70000"/>
              <a:buFont typeface="+mj-lt"/>
              <a:buAutoNum type="arabicPeriod"/>
            </a:pPr>
            <a:r>
              <a:rPr lang="ru-RU" dirty="0" smtClean="0"/>
              <a:t>Изучение литературы по теме;</a:t>
            </a:r>
          </a:p>
          <a:p>
            <a:pPr marL="651510" indent="-514350">
              <a:buSzPct val="70000"/>
              <a:buFont typeface="+mj-lt"/>
              <a:buAutoNum type="arabicPeriod"/>
            </a:pPr>
            <a:r>
              <a:rPr lang="ru-RU" dirty="0" smtClean="0"/>
              <a:t>Подбор дидактических игр: </a:t>
            </a:r>
          </a:p>
          <a:p>
            <a:pPr marL="1080000" indent="-514350">
              <a:buSzPct val="70000"/>
              <a:buFont typeface="Wingdings" pitchFamily="2" charset="2"/>
              <a:buChar char="Ø"/>
            </a:pPr>
            <a:r>
              <a:rPr lang="ru-RU" dirty="0" smtClean="0"/>
              <a:t>Расскажи сказку по героям</a:t>
            </a:r>
          </a:p>
          <a:p>
            <a:pPr marL="1080000" indent="-514350">
              <a:buSzPct val="70000"/>
              <a:buFont typeface="Wingdings" pitchFamily="2" charset="2"/>
              <a:buChar char="Ø"/>
            </a:pPr>
            <a:r>
              <a:rPr lang="ru-RU" dirty="0" smtClean="0"/>
              <a:t>Расставь героев сказки по порядку</a:t>
            </a:r>
          </a:p>
          <a:p>
            <a:pPr marL="1080000" indent="-514350">
              <a:buSzPct val="70000"/>
              <a:buFont typeface="Wingdings" pitchFamily="2" charset="2"/>
              <a:buChar char="Ø"/>
            </a:pPr>
            <a:r>
              <a:rPr lang="ru-RU" dirty="0" smtClean="0"/>
              <a:t>Выбери и назови героев сказки</a:t>
            </a:r>
          </a:p>
          <a:p>
            <a:pPr marL="1080000" indent="-514350">
              <a:buSzPct val="70000"/>
              <a:buFont typeface="Wingdings" pitchFamily="2" charset="2"/>
              <a:buChar char="Ø"/>
            </a:pPr>
            <a:r>
              <a:rPr lang="ru-RU" dirty="0" smtClean="0"/>
              <a:t>Подбери героев сказки</a:t>
            </a:r>
          </a:p>
          <a:p>
            <a:pPr marL="1080000" indent="-514350">
              <a:buSzPct val="70000"/>
              <a:buFont typeface="Wingdings" pitchFamily="2" charset="2"/>
              <a:buChar char="Ø"/>
            </a:pPr>
            <a:r>
              <a:rPr lang="ru-RU" dirty="0" smtClean="0"/>
              <a:t>Из какой сказки?</a:t>
            </a:r>
          </a:p>
          <a:p>
            <a:pPr marL="1080000" indent="-514350">
              <a:buSzPct val="70000"/>
              <a:buFont typeface="Wingdings" pitchFamily="2" charset="2"/>
              <a:buChar char="Ø"/>
            </a:pPr>
            <a:r>
              <a:rPr lang="ru-RU" dirty="0" smtClean="0"/>
              <a:t>Разрезные картинки</a:t>
            </a:r>
          </a:p>
          <a:p>
            <a:pPr marL="651510" indent="-514350">
              <a:buSzPct val="70000"/>
              <a:buFont typeface="Wingdings" pitchFamily="2" charset="2"/>
              <a:buChar char="v"/>
            </a:pPr>
            <a:endParaRPr lang="ru-RU" dirty="0" smtClean="0"/>
          </a:p>
          <a:p>
            <a:pPr marL="651510" indent="-514350">
              <a:buSzPct val="70000"/>
              <a:buFont typeface="+mj-lt"/>
              <a:buAutoNum type="arabicPeriod" startAt="4"/>
            </a:pPr>
            <a:r>
              <a:rPr lang="ru-RU" dirty="0" smtClean="0"/>
              <a:t>Словесные игры:</a:t>
            </a:r>
          </a:p>
          <a:p>
            <a:pPr marL="1080000" indent="-514350">
              <a:buSzPct val="70000"/>
              <a:buFont typeface="Wingdings" pitchFamily="2" charset="2"/>
              <a:buChar char="Ø"/>
            </a:pPr>
            <a:r>
              <a:rPr lang="ru-RU" dirty="0" smtClean="0"/>
              <a:t>Узнай героя сказки по описанию</a:t>
            </a:r>
          </a:p>
          <a:p>
            <a:pPr marL="1080000" indent="-514350">
              <a:buSzPct val="70000"/>
              <a:buFont typeface="Wingdings" pitchFamily="2" charset="2"/>
              <a:buChar char="Ø"/>
            </a:pPr>
            <a:r>
              <a:rPr lang="ru-RU" dirty="0" smtClean="0"/>
              <a:t>«Докончи фразу» – название героев сказки</a:t>
            </a:r>
          </a:p>
          <a:p>
            <a:pPr marL="651510" indent="-514350">
              <a:buSzPct val="70000"/>
              <a:buFont typeface="+mj-lt"/>
              <a:buAutoNum type="arabicPeriod" startAt="5"/>
            </a:pPr>
            <a:r>
              <a:rPr lang="ru-RU" dirty="0" smtClean="0"/>
              <a:t>Подбор иллюстраций к русской народной сказке (репродукция картин художников Е.Рачева, Ю.Васнецова)</a:t>
            </a:r>
          </a:p>
          <a:p>
            <a:pPr marL="651510" indent="-514350">
              <a:buSzPct val="70000"/>
              <a:buFont typeface="+mj-lt"/>
              <a:buAutoNum type="arabicPeriod" startAt="5"/>
            </a:pPr>
            <a:r>
              <a:rPr lang="ru-RU" dirty="0" smtClean="0"/>
              <a:t>Подбор раскрасок по сказке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i="1" dirty="0" smtClean="0"/>
              <a:t>2 ЭТАП (ОСНОВНОЙ)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Консультации для родителей: « Воспитание сказкой», « Роль сказки в развитии и воспитании ребенка». </a:t>
            </a:r>
            <a:endParaRPr lang="ru-RU" dirty="0"/>
          </a:p>
        </p:txBody>
      </p:sp>
      <p:pic>
        <p:nvPicPr>
          <p:cNvPr id="5" name="Рисунок 4" descr="IMG_20200124_0922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071810"/>
            <a:ext cx="4714876" cy="37861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20200120_0718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3107529"/>
            <a:ext cx="4500563" cy="37504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Репродукции картин Е.Рачёва, Ю.Васнецова по сказке</a:t>
            </a:r>
            <a:endParaRPr lang="ru-RU" dirty="0"/>
          </a:p>
        </p:txBody>
      </p:sp>
      <p:pic>
        <p:nvPicPr>
          <p:cNvPr id="4" name="Содержимое 3" descr="IMG_20200124_09154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3143248"/>
            <a:ext cx="4839733" cy="3714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_20200124_0929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4464839" y="1964525"/>
            <a:ext cx="4857759" cy="40719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dirty="0" smtClean="0"/>
              <a:t>Заучивание сказки с использованием </a:t>
            </a:r>
            <a:r>
              <a:rPr lang="ru-RU" dirty="0" err="1" smtClean="0"/>
              <a:t>мнемотаблицы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Содержимое 3" descr="IMG_20200124_0929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-656981" y="2129089"/>
            <a:ext cx="5385893" cy="40719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_20200124_0915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3214686"/>
            <a:ext cx="4929190" cy="36433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Проведение настольно-печатных игр:</a:t>
            </a:r>
            <a:br>
              <a:rPr lang="ru-RU" dirty="0" smtClean="0"/>
            </a:br>
            <a:r>
              <a:rPr lang="ru-RU" dirty="0" smtClean="0"/>
              <a:t>«Мои любимые сказки»</a:t>
            </a:r>
            <a:endParaRPr lang="ru-RU" dirty="0"/>
          </a:p>
        </p:txBody>
      </p:sp>
      <p:pic>
        <p:nvPicPr>
          <p:cNvPr id="4" name="Содержимое 3" descr="IMG_20200120_114033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928802"/>
            <a:ext cx="8358246" cy="4929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«Подбери героев сказки»</a:t>
            </a:r>
            <a:endParaRPr lang="ru-RU" dirty="0"/>
          </a:p>
        </p:txBody>
      </p:sp>
      <p:pic>
        <p:nvPicPr>
          <p:cNvPr id="5" name="Содержимое 4" descr="IMG_20200120_1134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1" y="1785926"/>
            <a:ext cx="8572560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«Разрезные картинки»</a:t>
            </a:r>
            <a:endParaRPr lang="ru-RU" dirty="0"/>
          </a:p>
        </p:txBody>
      </p:sp>
      <p:pic>
        <p:nvPicPr>
          <p:cNvPr id="4" name="Содержимое 3" descr="IMG_20200120_114722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600200"/>
            <a:ext cx="8215369" cy="5257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93978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Отгадывание загадок по сказке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ru-RU" dirty="0"/>
          </a:p>
        </p:txBody>
      </p:sp>
      <p:pic>
        <p:nvPicPr>
          <p:cNvPr id="4" name="Рисунок 3" descr="IMG_20200124_0919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86058"/>
            <a:ext cx="4429124" cy="38576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_20200124_0919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786058"/>
            <a:ext cx="4572000" cy="38576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ru-RU" dirty="0" smtClean="0"/>
              <a:t>3 ЭТАП (ИТОГОВЫЙ)</a:t>
            </a:r>
            <a:br>
              <a:rPr lang="ru-RU" dirty="0" smtClean="0"/>
            </a:br>
            <a:r>
              <a:rPr lang="ru-RU" dirty="0" smtClean="0"/>
              <a:t>Показ сказки детьми «</a:t>
            </a:r>
            <a:r>
              <a:rPr lang="ru-RU" dirty="0" err="1" smtClean="0"/>
              <a:t>Заюшкина</a:t>
            </a:r>
            <a:r>
              <a:rPr lang="ru-RU" dirty="0" smtClean="0"/>
              <a:t> избушка» для детей младшего дошкольного возраста. </a:t>
            </a:r>
            <a:endParaRPr lang="ru-RU" dirty="0"/>
          </a:p>
        </p:txBody>
      </p:sp>
      <p:pic>
        <p:nvPicPr>
          <p:cNvPr id="4" name="Содержимое 3" descr="IMG_20200123_104936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0400"/>
          <a:stretch>
            <a:fillRect/>
          </a:stretch>
        </p:blipFill>
        <p:spPr>
          <a:xfrm>
            <a:off x="1428728" y="2357430"/>
            <a:ext cx="6072230" cy="45005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237</TotalTime>
  <Words>442</Words>
  <Application>Microsoft Office PowerPoint</Application>
  <PresentationFormat>Экран (4:3)</PresentationFormat>
  <Paragraphs>55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Апекс</vt:lpstr>
      <vt:lpstr>проект по речевому развитию для детей 5-6 лет  «Заюшкина избушка»</vt:lpstr>
      <vt:lpstr>ПРОБЛЕМА: </vt:lpstr>
      <vt:lpstr>АКТУАЛЬНОСТЬ ПРОЕКТА: </vt:lpstr>
      <vt:lpstr>ЦЕЛЬ ПРОЕКТА: </vt:lpstr>
      <vt:lpstr>ЗАДАЧИ ПРОЕКТА:</vt:lpstr>
      <vt:lpstr>ОЖИДАЕМЫЕ РЕЗУЛЬТАТЫ ПРОЕКТА:</vt:lpstr>
      <vt:lpstr>ЭТАПЫ РЕАЛИЗАЦИИ ПРОЕКТА</vt:lpstr>
      <vt:lpstr>1 ЭТАП (ПОДГОТОВИТЕЛЬНЫЙ)</vt:lpstr>
      <vt:lpstr>2 ЭТАП (ОСНОВНОЙ)</vt:lpstr>
      <vt:lpstr>Репродукции картин Е.Рачёва, Ю.Васнецова по сказке</vt:lpstr>
      <vt:lpstr>Заучивание сказки с использованием мнемотаблицы </vt:lpstr>
      <vt:lpstr>Проведение настольно-печатных игр: «Мои любимые сказки»</vt:lpstr>
      <vt:lpstr>«Подбери героев сказки»</vt:lpstr>
      <vt:lpstr>«Разрезные картинки»</vt:lpstr>
      <vt:lpstr>Отгадывание загадок по сказке </vt:lpstr>
      <vt:lpstr>3 ЭТАП (ИТОГОВЫЙ) Показ сказки детьми «Заюшкина избушка» для детей младшего дошкольного возраста.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проекта:  Реализация ролево-игрового проекта по речевому развитию для детей 5-6 лет «Заюшкина избушка»</dc:title>
  <dc:creator>Петровы</dc:creator>
  <cp:lastModifiedBy>Наталья</cp:lastModifiedBy>
  <cp:revision>31</cp:revision>
  <dcterms:created xsi:type="dcterms:W3CDTF">2020-01-26T15:20:58Z</dcterms:created>
  <dcterms:modified xsi:type="dcterms:W3CDTF">2021-08-15T04:33:39Z</dcterms:modified>
</cp:coreProperties>
</file>