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F38FA-0B5B-4E2D-9767-7461AEBAAE26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23AAA7-81EB-49E9-9644-2EF2A99E32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23AAA7-81EB-49E9-9644-2EF2A99E326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522B26-D183-4642-B793-C0918F7C99B7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5A330E-B92B-4C7B-B9B1-07B61DE9540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0"/>
            <a:ext cx="7958166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Информационно – рекламная презентация для родителей детей дошкольников </a:t>
            </a:r>
            <a:endParaRPr lang="ru-RU" sz="3600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2214554"/>
            <a:ext cx="8001056" cy="264320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2"/>
                </a:solidFill>
              </a:rPr>
              <a:t>Зимний вид </a:t>
            </a:r>
            <a:r>
              <a:rPr lang="ru-RU" sz="3600" dirty="0">
                <a:solidFill>
                  <a:schemeClr val="tx2"/>
                </a:solidFill>
              </a:rPr>
              <a:t>спорта (лыжный спорт)  и его влиянии на приобщение детей к здоровому образу жизни</a:t>
            </a: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643042" y="5214950"/>
            <a:ext cx="72152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Выполнила: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Воспитатель МАДОУ МДС № 49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Уфимцева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Любовь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Вениаминовна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642918"/>
            <a:ext cx="3214742" cy="5429288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/>
              <a:t>Настоящим лыжникам известно –</a:t>
            </a:r>
            <a:br>
              <a:rPr lang="ru-RU" sz="2800" b="1" i="1" dirty="0" smtClean="0"/>
            </a:br>
            <a:r>
              <a:rPr lang="ru-RU" sz="2800" b="1" i="1" dirty="0" smtClean="0"/>
              <a:t>Что такое есть в душе комфорт,</a:t>
            </a:r>
            <a:br>
              <a:rPr lang="ru-RU" sz="2800" b="1" i="1" dirty="0" smtClean="0"/>
            </a:br>
            <a:r>
              <a:rPr lang="ru-RU" sz="2800" b="1" i="1" dirty="0" smtClean="0"/>
              <a:t>Если выбор в жизни сделан честно, </a:t>
            </a:r>
            <a:br>
              <a:rPr lang="ru-RU" sz="2800" b="1" i="1" dirty="0" smtClean="0"/>
            </a:br>
            <a:r>
              <a:rPr lang="ru-RU" sz="2800" b="1" i="1" dirty="0" smtClean="0"/>
              <a:t>Если честь которой – лыжный спорт.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4" name="Содержимое 3" descr="C:\Users\DNS-SHOP\Downloads\13268906501luzhi.jpe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43306" y="714357"/>
            <a:ext cx="5357850" cy="5429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7752" y="571480"/>
            <a:ext cx="4000528" cy="5572164"/>
          </a:xfrm>
          <a:scene3d>
            <a:camera prst="orthographicFront"/>
            <a:lightRig rig="freezing" dir="t">
              <a:rot lat="0" lon="0" rev="5640000"/>
            </a:lightRig>
          </a:scene3d>
          <a:sp3d>
            <a:bevelB/>
          </a:sp3d>
        </p:spPr>
        <p:txBody>
          <a:bodyPr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algn="ctr"/>
            <a:r>
              <a:rPr lang="ru-RU" sz="2800" i="1" dirty="0" smtClean="0">
                <a:ln w="635">
                  <a:solidFill>
                    <a:schemeClr val="tx1"/>
                  </a:solidFill>
                </a:ln>
              </a:rPr>
              <a:t>Лыжи человек придумал давно. У берега белого моря встречаются выбитые на скалах изображения лыж, а на скандинавском полуострове найдены лыжи, которым 2-4 тысячи лет</a:t>
            </a:r>
            <a:r>
              <a:rPr lang="ru-RU" sz="2800" dirty="0" smtClean="0">
                <a:ln w="635">
                  <a:solidFill>
                    <a:schemeClr val="tx1"/>
                  </a:solidFill>
                </a:ln>
              </a:rPr>
              <a:t/>
            </a:r>
            <a:br>
              <a:rPr lang="ru-RU" sz="2800" dirty="0" smtClean="0">
                <a:ln w="635">
                  <a:solidFill>
                    <a:schemeClr val="tx1"/>
                  </a:solidFill>
                </a:ln>
              </a:rPr>
            </a:br>
            <a:r>
              <a:rPr lang="ru-RU" sz="2800" dirty="0" smtClean="0">
                <a:ln w="635">
                  <a:solidFill>
                    <a:schemeClr val="tx1"/>
                  </a:solidFill>
                </a:ln>
              </a:rPr>
              <a:t/>
            </a:r>
            <a:br>
              <a:rPr lang="ru-RU" sz="2800" dirty="0" smtClean="0">
                <a:ln w="635">
                  <a:solidFill>
                    <a:schemeClr val="tx1"/>
                  </a:solidFill>
                </a:ln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Рисунок 3" descr="http://www.sportsoyuznsk.ru/_pu/0/1483689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429156" cy="53578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04088"/>
            <a:ext cx="4214842" cy="5582432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Появление лыж было обусловлено потребностью человека добывать на охоте пищу зимой и передвигаться по местности</a:t>
            </a:r>
            <a:endParaRPr lang="ru-RU" sz="2800" b="1" i="1" dirty="0"/>
          </a:p>
        </p:txBody>
      </p:sp>
      <p:pic>
        <p:nvPicPr>
          <p:cNvPr id="4" name="Содержимое 3" descr="Еще древний человек придумал обтягивать деревянные обрубки шкурой зверей, чтобы лучше скользить. Такие лыжи можно увидеть в музеях лыжного спорта. Долгое время ступающие лыжи и скользящие применялись одновременно. Посмотрите, вот такие ступающие лыжи были у древних людей "/>
          <p:cNvPicPr>
            <a:picLocks noGrp="1"/>
          </p:cNvPicPr>
          <p:nvPr>
            <p:ph idx="1"/>
          </p:nvPr>
        </p:nvPicPr>
        <p:blipFill>
          <a:blip r:embed="rId2"/>
          <a:srcRect l="43750" t="5000" r="3750" b="3542"/>
          <a:stretch>
            <a:fillRect/>
          </a:stretch>
        </p:blipFill>
        <p:spPr bwMode="auto">
          <a:xfrm>
            <a:off x="4500562" y="785794"/>
            <a:ext cx="4143403" cy="5538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6430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700" b="1" i="1" dirty="0" smtClean="0"/>
              <a:t>Лыжи популярны в настоящее время. Они необходимы охотникам, лесникам, сельским почтальонам, пограничникам. Без лыж не обходится не одна исследовательская экспедиция</a:t>
            </a:r>
            <a:endParaRPr lang="ru-RU" sz="2700" b="1" i="1" dirty="0"/>
          </a:p>
        </p:txBody>
      </p:sp>
      <p:pic>
        <p:nvPicPr>
          <p:cNvPr id="5" name="Содержимое 4" descr="C:\Users\DNS-SHOP\Downloads\pererov7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85992"/>
            <a:ext cx="4210080" cy="42148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Содержимое 5" descr="C:\Users\DNS-SHOP\Downloads\1485197496.jpg"/>
          <p:cNvPicPr>
            <a:picLocks noGrp="1"/>
          </p:cNvPicPr>
          <p:nvPr>
            <p:ph sz="half" idx="2"/>
          </p:nvPr>
        </p:nvPicPr>
        <p:blipFill>
          <a:blip r:embed="rId3"/>
          <a:srcRect t="4572" r="16199" b="10969"/>
          <a:stretch>
            <a:fillRect/>
          </a:stretch>
        </p:blipFill>
        <p:spPr bwMode="auto">
          <a:xfrm>
            <a:off x="4786314" y="2285992"/>
            <a:ext cx="4143404" cy="39290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85794"/>
            <a:ext cx="3786214" cy="5429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/>
              <a:t>Люди разных возрастов и профессий, совершают прогулки и походы на лыжах. Они имеются у самолетов, вертолетов, саней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Содержимое 3" descr="Наши предки пользовались лыжами на войне и в быту. "/>
          <p:cNvPicPr>
            <a:picLocks noGrp="1"/>
          </p:cNvPicPr>
          <p:nvPr>
            <p:ph idx="1"/>
          </p:nvPr>
        </p:nvPicPr>
        <p:blipFill>
          <a:blip r:embed="rId2"/>
          <a:srcRect l="44219" t="1250" r="1094" b="1458"/>
          <a:stretch>
            <a:fillRect/>
          </a:stretch>
        </p:blipFill>
        <p:spPr bwMode="auto">
          <a:xfrm>
            <a:off x="4277062" y="571480"/>
            <a:ext cx="4652656" cy="59293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7772400" cy="1643074"/>
          </a:xfrm>
        </p:spPr>
        <p:txBody>
          <a:bodyPr/>
          <a:lstStyle/>
          <a:p>
            <a:pPr algn="ctr"/>
            <a:r>
              <a:rPr lang="ru-RU" sz="2800" i="1" dirty="0" smtClean="0">
                <a:ln w="635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Лыжный спорт — вид досуга, заключающийся в перемещении на лыжах на скорость или ради удовольствия</a:t>
            </a:r>
            <a:endParaRPr lang="ru-RU" sz="2800" i="1" dirty="0">
              <a:ln w="635">
                <a:solidFill>
                  <a:schemeClr val="accent3">
                    <a:lumMod val="20000"/>
                    <a:lumOff val="80000"/>
                  </a:schemeClr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Рисунок 3" descr="hello_html_m6997efa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357430"/>
            <a:ext cx="7500990" cy="40719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72560" cy="1928826"/>
          </a:xfrm>
        </p:spPr>
        <p:txBody>
          <a:bodyPr>
            <a:normAutofit/>
          </a:bodyPr>
          <a:lstStyle/>
          <a:p>
            <a:r>
              <a:rPr lang="ru-RU" sz="2000" b="1" i="1" dirty="0" smtClean="0"/>
              <a:t>Спокойные лыжные прогулки и полноценные тренировки с усиленной нагрузкой развивают </a:t>
            </a:r>
            <a:r>
              <a:rPr lang="ru-RU" sz="2000" b="1" i="1" dirty="0" err="1" smtClean="0"/>
              <a:t>сердечно-сосудистую</a:t>
            </a:r>
            <a:r>
              <a:rPr lang="ru-RU" sz="2000" b="1" i="1" dirty="0" smtClean="0"/>
              <a:t> систему человека, улучшают обменные процессы, а также улучшают не только физическое, но и эмоциональное состояние человека. В ходе многочисленных исследований было установлено: лыжные прогулки помогают улучшить состояние людей, которые больны бронхитом, гипертонией, атеросклерозом</a:t>
            </a:r>
            <a:endParaRPr lang="ru-RU" sz="2000" b="1" i="1" dirty="0"/>
          </a:p>
        </p:txBody>
      </p:sp>
      <p:pic>
        <p:nvPicPr>
          <p:cNvPr id="4" name="Содержимое 3" descr="C:\Users\DNS-SHOP\Downloads\inx960x640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2643182"/>
            <a:ext cx="8572560" cy="4000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71480"/>
            <a:ext cx="2786082" cy="5357850"/>
          </a:xfrm>
        </p:spPr>
        <p:txBody>
          <a:bodyPr>
            <a:normAutofit fontScale="90000"/>
          </a:bodyPr>
          <a:lstStyle/>
          <a:p>
            <a:r>
              <a:rPr lang="ru-RU" sz="2200" i="1" dirty="0" smtClean="0"/>
              <a:t>В большинстве случаев после регулярных занятий у людей снижается уровень вредного холестерина, а также излишних солей и сахара. Прогулки на лыжах — прекрасный способ избавиться от лишних килограммов на талии, так как группа мышц в районе живота сокращается несколько тысяч раз за один час катания на лыжах</a:t>
            </a:r>
            <a:endParaRPr lang="ru-RU" i="1" dirty="0"/>
          </a:p>
        </p:txBody>
      </p:sp>
      <p:pic>
        <p:nvPicPr>
          <p:cNvPr id="5" name="Рисунок 4" descr="C:\Users\DNS-SHOP\Downloads\girls-photo-269.jpg"/>
          <p:cNvPicPr>
            <a:picLocks noGrp="1"/>
          </p:cNvPicPr>
          <p:nvPr>
            <p:ph type="pic" idx="1"/>
          </p:nvPr>
        </p:nvPicPr>
        <p:blipFill>
          <a:blip r:embed="rId2"/>
          <a:srcRect l="2450" r="2450"/>
          <a:stretch>
            <a:fillRect/>
          </a:stretch>
        </p:blipFill>
        <p:spPr bwMode="auto">
          <a:xfrm rot="420000">
            <a:off x="3325743" y="1260653"/>
            <a:ext cx="4988246" cy="38740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285728"/>
            <a:ext cx="7786742" cy="178595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/>
              <a:t>Во время занятий на лыжах у дошкольников успешно воспитываются важнейшие морально-волевые качества: смелость и настойчивость, дисциплинированность и трудолюбие, способность к перенесению любых трудностей, физическая выносливость</a:t>
            </a:r>
            <a:endParaRPr lang="ru-RU" sz="2400" b="1" i="1" dirty="0"/>
          </a:p>
        </p:txBody>
      </p:sp>
      <p:pic>
        <p:nvPicPr>
          <p:cNvPr id="4" name="Рисунок 3" descr="https://avatars.mds.yandex.net/get-pdb/477388/710abd8e-844d-4519-a35f-383d51d161f6/s1200"/>
          <p:cNvPicPr/>
          <p:nvPr/>
        </p:nvPicPr>
        <p:blipFill>
          <a:blip r:embed="rId2">
            <a:lum contrast="10000"/>
          </a:blip>
          <a:srcRect t="5274" b="5485"/>
          <a:stretch>
            <a:fillRect/>
          </a:stretch>
        </p:blipFill>
        <p:spPr bwMode="auto">
          <a:xfrm>
            <a:off x="857224" y="2643182"/>
            <a:ext cx="7429552" cy="40005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71480"/>
            <a:ext cx="2786082" cy="55721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i="1" dirty="0" smtClean="0"/>
              <a:t>Именно лыжный спорт способствует укреплению здоровья человека. Занятия спортом несут людям здоровье, радость, долголетие, счастье и уверенность в завтрашнем дне. И я призываю всех вести здоровый образ жизни</a:t>
            </a:r>
            <a:br>
              <a:rPr lang="ru-RU" sz="2400" i="1" dirty="0" smtClean="0"/>
            </a:b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 </a:t>
            </a:r>
            <a:br>
              <a:rPr lang="ru-RU" sz="2400" i="1" dirty="0" smtClean="0"/>
            </a:br>
            <a:endParaRPr lang="ru-RU" dirty="0"/>
          </a:p>
        </p:txBody>
      </p:sp>
      <p:pic>
        <p:nvPicPr>
          <p:cNvPr id="5" name="Рисунок 4" descr="C:\Users\DNS-SHOP\Downloads\filzmoostlg_2_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8433" r="8433"/>
          <a:stretch>
            <a:fillRect/>
          </a:stretch>
        </p:blipFill>
        <p:spPr bwMode="auto">
          <a:xfrm rot="423252">
            <a:off x="3260912" y="852503"/>
            <a:ext cx="5405025" cy="46076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928802"/>
            <a:ext cx="835824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Благодарю за внимание!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</TotalTime>
  <Words>287</Words>
  <Application>Microsoft Office PowerPoint</Application>
  <PresentationFormat>Экран (4:3)</PresentationFormat>
  <Paragraphs>17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Информационно – рекламная презентация для родителей детей дошкольников </vt:lpstr>
      <vt:lpstr>Настоящим лыжникам известно – Что такое есть в душе комфорт, Если выбор в жизни сделан честно,  Если честь которой – лыжный спорт.     </vt:lpstr>
      <vt:lpstr>Лыжи человек придумал давно. У берега белого моря встречаются выбитые на скалах изображения лыж, а на скандинавском полуострове найдены лыжи, которым 2-4 тысячи лет   </vt:lpstr>
      <vt:lpstr>Появление лыж было обусловлено потребностью человека добывать на охоте пищу зимой и передвигаться по местности</vt:lpstr>
      <vt:lpstr>   Лыжи популярны в настоящее время. Они необходимы охотникам, лесникам, сельским почтальонам, пограничникам. Без лыж не обходится не одна исследовательская экспедиция</vt:lpstr>
      <vt:lpstr>Люди разных возрастов и профессий, совершают прогулки и походы на лыжах. Они имеются у самолетов, вертолетов, саней       </vt:lpstr>
      <vt:lpstr>Лыжный спорт — вид досуга, заключающийся в перемещении на лыжах на скорость или ради удовольствия</vt:lpstr>
      <vt:lpstr>Спокойные лыжные прогулки и полноценные тренировки с усиленной нагрузкой развивают сердечно-сосудистую систему человека, улучшают обменные процессы, а также улучшают не только физическое, но и эмоциональное состояние человека. В ходе многочисленных исследований было установлено: лыжные прогулки помогают улучшить состояние людей, которые больны бронхитом, гипертонией, атеросклерозом</vt:lpstr>
      <vt:lpstr>В большинстве случаев после регулярных занятий у людей снижается уровень вредного холестерина, а также излишних солей и сахара. Прогулки на лыжах — прекрасный способ избавиться от лишних килограммов на талии, так как группа мышц в районе живота сокращается несколько тысяч раз за один час катания на лыжах</vt:lpstr>
      <vt:lpstr>Слайд 10</vt:lpstr>
      <vt:lpstr>Именно лыжный спорт способствует укреплению здоровья человека. Занятия спортом несут людям здоровье, радость, долголетие, счастье и уверенность в завтрашнем дне. И я призываю всех вести здоровый образ жизни    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Информационно – рекламная презентация для родителей детей дошкольников </dc:title>
  <dc:creator>Уфимцева Любовь</dc:creator>
  <cp:lastModifiedBy>Уфимцева Любовь</cp:lastModifiedBy>
  <cp:revision>30</cp:revision>
  <dcterms:created xsi:type="dcterms:W3CDTF">2018-06-30T13:32:45Z</dcterms:created>
  <dcterms:modified xsi:type="dcterms:W3CDTF">2020-08-16T11:32:09Z</dcterms:modified>
</cp:coreProperties>
</file>