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5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6.xml" ContentType="application/vnd.openxmlformats-officedocument.theme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theme/theme7.xml" ContentType="application/vnd.openxmlformats-officedocument.theme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theme/theme8.xml" ContentType="application/vnd.openxmlformats-officedocument.theme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theme/theme9.xml" ContentType="application/vnd.openxmlformats-officedocument.theme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theme/theme10.xml" ContentType="application/vnd.openxmlformats-officedocument.theme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theme/theme11.xml" ContentType="application/vnd.openxmlformats-officedocument.theme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theme/theme12.xml" ContentType="application/vnd.openxmlformats-officedocument.theme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theme/theme13.xml" ContentType="application/vnd.openxmlformats-officedocument.theme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theme/theme14.xml" ContentType="application/vnd.openxmlformats-officedocument.theme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theme/theme15.xml" ContentType="application/vnd.openxmlformats-officedocument.theme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theme/theme16.xml" ContentType="application/vnd.openxmlformats-officedocument.theme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theme/theme17.xml" ContentType="application/vnd.openxmlformats-officedocument.theme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theme/theme18.xml" ContentType="application/vnd.openxmlformats-officedocument.theme+xml"/>
  <Override PartName="/ppt/theme/theme19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833" r:id="rId3"/>
    <p:sldMasterId id="2147483846" r:id="rId4"/>
    <p:sldMasterId id="2147483936" r:id="rId5"/>
    <p:sldMasterId id="2147484250" r:id="rId6"/>
    <p:sldMasterId id="2147484263" r:id="rId7"/>
    <p:sldMasterId id="2147484276" r:id="rId8"/>
    <p:sldMasterId id="2147484289" r:id="rId9"/>
    <p:sldMasterId id="2147484302" r:id="rId10"/>
    <p:sldMasterId id="2147484327" r:id="rId11"/>
    <p:sldMasterId id="2147484352" r:id="rId12"/>
    <p:sldMasterId id="2147484376" r:id="rId13"/>
    <p:sldMasterId id="2147484388" r:id="rId14"/>
    <p:sldMasterId id="2147484400" r:id="rId15"/>
    <p:sldMasterId id="2147484413" r:id="rId16"/>
    <p:sldMasterId id="2147484518" r:id="rId17"/>
    <p:sldMasterId id="2147484530" r:id="rId18"/>
  </p:sldMasterIdLst>
  <p:notesMasterIdLst>
    <p:notesMasterId r:id="rId58"/>
  </p:notesMasterIdLst>
  <p:sldIdLst>
    <p:sldId id="256" r:id="rId19"/>
    <p:sldId id="257" r:id="rId20"/>
    <p:sldId id="310" r:id="rId21"/>
    <p:sldId id="312" r:id="rId22"/>
    <p:sldId id="313" r:id="rId23"/>
    <p:sldId id="381" r:id="rId24"/>
    <p:sldId id="390" r:id="rId25"/>
    <p:sldId id="385" r:id="rId26"/>
    <p:sldId id="394" r:id="rId27"/>
    <p:sldId id="392" r:id="rId28"/>
    <p:sldId id="403" r:id="rId29"/>
    <p:sldId id="404" r:id="rId30"/>
    <p:sldId id="389" r:id="rId31"/>
    <p:sldId id="405" r:id="rId32"/>
    <p:sldId id="406" r:id="rId33"/>
    <p:sldId id="383" r:id="rId34"/>
    <p:sldId id="424" r:id="rId35"/>
    <p:sldId id="398" r:id="rId36"/>
    <p:sldId id="347" r:id="rId37"/>
    <p:sldId id="357" r:id="rId38"/>
    <p:sldId id="425" r:id="rId39"/>
    <p:sldId id="346" r:id="rId40"/>
    <p:sldId id="384" r:id="rId41"/>
    <p:sldId id="400" r:id="rId42"/>
    <p:sldId id="401" r:id="rId43"/>
    <p:sldId id="382" r:id="rId44"/>
    <p:sldId id="311" r:id="rId45"/>
    <p:sldId id="292" r:id="rId46"/>
    <p:sldId id="297" r:id="rId47"/>
    <p:sldId id="426" r:id="rId48"/>
    <p:sldId id="427" r:id="rId49"/>
    <p:sldId id="428" r:id="rId50"/>
    <p:sldId id="434" r:id="rId51"/>
    <p:sldId id="429" r:id="rId52"/>
    <p:sldId id="435" r:id="rId53"/>
    <p:sldId id="431" r:id="rId54"/>
    <p:sldId id="430" r:id="rId55"/>
    <p:sldId id="432" r:id="rId56"/>
    <p:sldId id="433" r:id="rId5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1206" y="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8.xml"/><Relationship Id="rId39" Type="http://schemas.openxmlformats.org/officeDocument/2006/relationships/slide" Target="slides/slide21.xml"/><Relationship Id="rId21" Type="http://schemas.openxmlformats.org/officeDocument/2006/relationships/slide" Target="slides/slide3.xml"/><Relationship Id="rId34" Type="http://schemas.openxmlformats.org/officeDocument/2006/relationships/slide" Target="slides/slide16.xml"/><Relationship Id="rId42" Type="http://schemas.openxmlformats.org/officeDocument/2006/relationships/slide" Target="slides/slide24.xml"/><Relationship Id="rId47" Type="http://schemas.openxmlformats.org/officeDocument/2006/relationships/slide" Target="slides/slide29.xml"/><Relationship Id="rId50" Type="http://schemas.openxmlformats.org/officeDocument/2006/relationships/slide" Target="slides/slide32.xml"/><Relationship Id="rId55" Type="http://schemas.openxmlformats.org/officeDocument/2006/relationships/slide" Target="slides/slide37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" Target="slides/slide2.xml"/><Relationship Id="rId29" Type="http://schemas.openxmlformats.org/officeDocument/2006/relationships/slide" Target="slides/slide11.xml"/><Relationship Id="rId41" Type="http://schemas.openxmlformats.org/officeDocument/2006/relationships/slide" Target="slides/slide23.xml"/><Relationship Id="rId54" Type="http://schemas.openxmlformats.org/officeDocument/2006/relationships/slide" Target="slides/slide36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6.xml"/><Relationship Id="rId32" Type="http://schemas.openxmlformats.org/officeDocument/2006/relationships/slide" Target="slides/slide14.xml"/><Relationship Id="rId37" Type="http://schemas.openxmlformats.org/officeDocument/2006/relationships/slide" Target="slides/slide19.xml"/><Relationship Id="rId40" Type="http://schemas.openxmlformats.org/officeDocument/2006/relationships/slide" Target="slides/slide22.xml"/><Relationship Id="rId45" Type="http://schemas.openxmlformats.org/officeDocument/2006/relationships/slide" Target="slides/slide27.xml"/><Relationship Id="rId53" Type="http://schemas.openxmlformats.org/officeDocument/2006/relationships/slide" Target="slides/slide35.xml"/><Relationship Id="rId58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5.xml"/><Relationship Id="rId28" Type="http://schemas.openxmlformats.org/officeDocument/2006/relationships/slide" Target="slides/slide10.xml"/><Relationship Id="rId36" Type="http://schemas.openxmlformats.org/officeDocument/2006/relationships/slide" Target="slides/slide18.xml"/><Relationship Id="rId49" Type="http://schemas.openxmlformats.org/officeDocument/2006/relationships/slide" Target="slides/slide31.xml"/><Relationship Id="rId57" Type="http://schemas.openxmlformats.org/officeDocument/2006/relationships/slide" Target="slides/slide39.xml"/><Relationship Id="rId61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1.xml"/><Relationship Id="rId31" Type="http://schemas.openxmlformats.org/officeDocument/2006/relationships/slide" Target="slides/slide13.xml"/><Relationship Id="rId44" Type="http://schemas.openxmlformats.org/officeDocument/2006/relationships/slide" Target="slides/slide26.xml"/><Relationship Id="rId52" Type="http://schemas.openxmlformats.org/officeDocument/2006/relationships/slide" Target="slides/slide34.xml"/><Relationship Id="rId60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4.xml"/><Relationship Id="rId27" Type="http://schemas.openxmlformats.org/officeDocument/2006/relationships/slide" Target="slides/slide9.xml"/><Relationship Id="rId30" Type="http://schemas.openxmlformats.org/officeDocument/2006/relationships/slide" Target="slides/slide12.xml"/><Relationship Id="rId35" Type="http://schemas.openxmlformats.org/officeDocument/2006/relationships/slide" Target="slides/slide17.xml"/><Relationship Id="rId43" Type="http://schemas.openxmlformats.org/officeDocument/2006/relationships/slide" Target="slides/slide25.xml"/><Relationship Id="rId48" Type="http://schemas.openxmlformats.org/officeDocument/2006/relationships/slide" Target="slides/slide30.xml"/><Relationship Id="rId56" Type="http://schemas.openxmlformats.org/officeDocument/2006/relationships/slide" Target="slides/slide38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3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7.xml"/><Relationship Id="rId33" Type="http://schemas.openxmlformats.org/officeDocument/2006/relationships/slide" Target="slides/slide15.xml"/><Relationship Id="rId38" Type="http://schemas.openxmlformats.org/officeDocument/2006/relationships/slide" Target="slides/slide20.xml"/><Relationship Id="rId46" Type="http://schemas.openxmlformats.org/officeDocument/2006/relationships/slide" Target="slides/slide28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3EC7F9-F584-4FE7-A115-785372F089A4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B792B9-1349-4959-A5A0-80793890AEB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54123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9861036"/>
      </p:ext>
    </p:extLst>
  </p:cSld>
  <p:clrMapOvr>
    <a:masterClrMapping/>
  </p:clrMapOvr>
  <p:transition spd="slow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598057"/>
      </p:ext>
    </p:extLst>
  </p:cSld>
  <p:clrMapOvr>
    <a:masterClrMapping/>
  </p:clrMapOvr>
  <p:transition spd="slow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993907"/>
      </p:ext>
    </p:extLst>
  </p:cSld>
  <p:clrMapOvr>
    <a:masterClrMapping/>
  </p:clrMapOvr>
  <p:transition spd="slow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6409037"/>
      </p:ext>
    </p:extLst>
  </p:cSld>
  <p:clrMapOvr>
    <a:masterClrMapping/>
  </p:clrMapOvr>
  <p:transition spd="slow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3951077"/>
      </p:ext>
    </p:extLst>
  </p:cSld>
  <p:clrMapOvr>
    <a:masterClrMapping/>
  </p:clrMapOvr>
  <p:transition spd="slow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577292"/>
      </p:ext>
    </p:extLst>
  </p:cSld>
  <p:clrMapOvr>
    <a:masterClrMapping/>
  </p:clrMapOvr>
  <p:transition spd="slow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3862373"/>
      </p:ext>
    </p:extLst>
  </p:cSld>
  <p:clrMapOvr>
    <a:masterClrMapping/>
  </p:clrMapOvr>
  <p:transition spd="slow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4193873"/>
      </p:ext>
    </p:extLst>
  </p:cSld>
  <p:clrMapOvr>
    <a:masterClrMapping/>
  </p:clrMapOvr>
  <p:transition spd="slow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2576026"/>
      </p:ext>
    </p:extLst>
  </p:cSld>
  <p:clrMapOvr>
    <a:masterClrMapping/>
  </p:clrMapOvr>
  <p:transition spd="slow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8624117"/>
      </p:ext>
    </p:extLst>
  </p:cSld>
  <p:clrMapOvr>
    <a:masterClrMapping/>
  </p:clrMapOvr>
  <p:transition spd="slow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5477412"/>
      </p:ext>
    </p:extLst>
  </p:cSld>
  <p:clrMapOvr>
    <a:masterClrMapping/>
  </p:clrMapOvr>
  <p:transition spd="slow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291311"/>
      </p:ext>
    </p:extLst>
  </p:cSld>
  <p:clrMapOvr>
    <a:masterClrMapping/>
  </p:clrMapOvr>
  <p:transition spd="slow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815978"/>
      </p:ext>
    </p:extLst>
  </p:cSld>
  <p:clrMapOvr>
    <a:masterClrMapping/>
  </p:clrMapOvr>
  <p:transition spd="slow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9431211"/>
      </p:ext>
    </p:extLst>
  </p:cSld>
  <p:clrMapOvr>
    <a:masterClrMapping/>
  </p:clrMapOvr>
  <p:transition spd="slow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0755126"/>
      </p:ext>
    </p:extLst>
  </p:cSld>
  <p:clrMapOvr>
    <a:masterClrMapping/>
  </p:clrMapOvr>
  <p:transition spd="slow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4632397"/>
      </p:ext>
    </p:extLst>
  </p:cSld>
  <p:clrMapOvr>
    <a:masterClrMapping/>
  </p:clrMapOvr>
  <p:transition spd="slow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438560"/>
      </p:ext>
    </p:extLst>
  </p:cSld>
  <p:clrMapOvr>
    <a:masterClrMapping/>
  </p:clrMapOvr>
  <p:transition spd="slow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2039371"/>
      </p:ext>
    </p:extLst>
  </p:cSld>
  <p:clrMapOvr>
    <a:masterClrMapping/>
  </p:clrMapOvr>
  <p:transition spd="slow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265396"/>
      </p:ext>
    </p:extLst>
  </p:cSld>
  <p:clrMapOvr>
    <a:masterClrMapping/>
  </p:clrMapOvr>
  <p:transition spd="slow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6438184"/>
      </p:ext>
    </p:extLst>
  </p:cSld>
  <p:clrMapOvr>
    <a:masterClrMapping/>
  </p:clrMapOvr>
  <p:transition spd="slow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999148"/>
      </p:ext>
    </p:extLst>
  </p:cSld>
  <p:clrMapOvr>
    <a:masterClrMapping/>
  </p:clrMapOvr>
  <p:transition spd="slow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4822720"/>
      </p:ext>
    </p:extLst>
  </p:cSld>
  <p:clrMapOvr>
    <a:masterClrMapping/>
  </p:clrMapOvr>
  <p:transition spd="slow">
    <p:random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D5C80EB-1B61-4571-A6C9-ECD2FFF3B077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260787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291311"/>
      </p:ext>
    </p:extLst>
  </p:cSld>
  <p:clrMapOvr>
    <a:masterClrMapping/>
  </p:clrMapOvr>
  <p:transition spd="slow">
    <p:random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815978"/>
      </p:ext>
    </p:extLst>
  </p:cSld>
  <p:clrMapOvr>
    <a:masterClrMapping/>
  </p:clrMapOvr>
  <p:transition spd="slow">
    <p:random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9431211"/>
      </p:ext>
    </p:extLst>
  </p:cSld>
  <p:clrMapOvr>
    <a:masterClrMapping/>
  </p:clrMapOvr>
  <p:transition spd="slow">
    <p:random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0755126"/>
      </p:ext>
    </p:extLst>
  </p:cSld>
  <p:clrMapOvr>
    <a:masterClrMapping/>
  </p:clrMapOvr>
  <p:transition spd="slow">
    <p:random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4632397"/>
      </p:ext>
    </p:extLst>
  </p:cSld>
  <p:clrMapOvr>
    <a:masterClrMapping/>
  </p:clrMapOvr>
  <p:transition spd="slow">
    <p:random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438560"/>
      </p:ext>
    </p:extLst>
  </p:cSld>
  <p:clrMapOvr>
    <a:masterClrMapping/>
  </p:clrMapOvr>
  <p:transition spd="slow">
    <p:random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2039371"/>
      </p:ext>
    </p:extLst>
  </p:cSld>
  <p:clrMapOvr>
    <a:masterClrMapping/>
  </p:clrMapOvr>
  <p:transition spd="slow">
    <p:random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265396"/>
      </p:ext>
    </p:extLst>
  </p:cSld>
  <p:clrMapOvr>
    <a:masterClrMapping/>
  </p:clrMapOvr>
  <p:transition spd="slow">
    <p:random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6438184"/>
      </p:ext>
    </p:extLst>
  </p:cSld>
  <p:clrMapOvr>
    <a:masterClrMapping/>
  </p:clrMapOvr>
  <p:transition spd="slow">
    <p:random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999148"/>
      </p:ext>
    </p:extLst>
  </p:cSld>
  <p:clrMapOvr>
    <a:masterClrMapping/>
  </p:clrMapOvr>
  <p:transition spd="slow">
    <p:random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4822720"/>
      </p:ext>
    </p:extLst>
  </p:cSld>
  <p:clrMapOvr>
    <a:masterClrMapping/>
  </p:clrMapOvr>
  <p:transition spd="slow">
    <p:random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D5C80EB-1B61-4571-A6C9-ECD2FFF3B077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260787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1417646"/>
      </p:ext>
    </p:extLst>
  </p:cSld>
  <p:clrMapOvr>
    <a:masterClrMapping/>
  </p:clrMapOvr>
  <p:transition spd="slow">
    <p:random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231976"/>
      </p:ext>
    </p:extLst>
  </p:cSld>
  <p:clrMapOvr>
    <a:masterClrMapping/>
  </p:clrMapOvr>
  <p:transition spd="slow">
    <p:random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6829347"/>
      </p:ext>
    </p:extLst>
  </p:cSld>
  <p:clrMapOvr>
    <a:masterClrMapping/>
  </p:clrMapOvr>
  <p:transition spd="slow">
    <p:random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0992156"/>
      </p:ext>
    </p:extLst>
  </p:cSld>
  <p:clrMapOvr>
    <a:masterClrMapping/>
  </p:clrMapOvr>
  <p:transition spd="slow">
    <p:random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9671014"/>
      </p:ext>
    </p:extLst>
  </p:cSld>
  <p:clrMapOvr>
    <a:masterClrMapping/>
  </p:clrMapOvr>
  <p:transition spd="slow">
    <p:random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3408025"/>
      </p:ext>
    </p:extLst>
  </p:cSld>
  <p:clrMapOvr>
    <a:masterClrMapping/>
  </p:clrMapOvr>
  <p:transition spd="slow">
    <p:random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498231"/>
      </p:ext>
    </p:extLst>
  </p:cSld>
  <p:clrMapOvr>
    <a:masterClrMapping/>
  </p:clrMapOvr>
  <p:transition spd="slow">
    <p:random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3785571"/>
      </p:ext>
    </p:extLst>
  </p:cSld>
  <p:clrMapOvr>
    <a:masterClrMapping/>
  </p:clrMapOvr>
  <p:transition spd="slow">
    <p:random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902964"/>
      </p:ext>
    </p:extLst>
  </p:cSld>
  <p:clrMapOvr>
    <a:masterClrMapping/>
  </p:clrMapOvr>
  <p:transition spd="slow">
    <p:random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631479"/>
      </p:ext>
    </p:extLst>
  </p:cSld>
  <p:clrMapOvr>
    <a:masterClrMapping/>
  </p:clrMapOvr>
  <p:transition spd="slow">
    <p:random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1338696"/>
      </p:ext>
    </p:extLst>
  </p:cSld>
  <p:clrMapOvr>
    <a:masterClrMapping/>
  </p:clrMapOvr>
  <p:transition spd="slow">
    <p:random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D5C80EB-1B61-4571-A6C9-ECD2FFF3B077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041652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5457531"/>
      </p:ext>
    </p:extLst>
  </p:cSld>
  <p:clrMapOvr>
    <a:masterClrMapping/>
  </p:clrMapOvr>
  <p:transition spd="slow">
    <p:random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280978"/>
      </p:ext>
    </p:extLst>
  </p:cSld>
  <p:clrMapOvr>
    <a:masterClrMapping/>
  </p:clrMapOvr>
  <p:transition spd="slow">
    <p:random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7060576"/>
      </p:ext>
    </p:extLst>
  </p:cSld>
  <p:clrMapOvr>
    <a:masterClrMapping/>
  </p:clrMapOvr>
  <p:transition spd="slow">
    <p:random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0718081"/>
      </p:ext>
    </p:extLst>
  </p:cSld>
  <p:clrMapOvr>
    <a:masterClrMapping/>
  </p:clrMapOvr>
  <p:transition spd="slow">
    <p:random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7486707"/>
      </p:ext>
    </p:extLst>
  </p:cSld>
  <p:clrMapOvr>
    <a:masterClrMapping/>
  </p:clrMapOvr>
  <p:transition spd="slow">
    <p:random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9243916"/>
      </p:ext>
    </p:extLst>
  </p:cSld>
  <p:clrMapOvr>
    <a:masterClrMapping/>
  </p:clrMapOvr>
  <p:transition spd="slow">
    <p:random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376141"/>
      </p:ext>
    </p:extLst>
  </p:cSld>
  <p:clrMapOvr>
    <a:masterClrMapping/>
  </p:clrMapOvr>
  <p:transition spd="slow">
    <p:random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706801"/>
      </p:ext>
    </p:extLst>
  </p:cSld>
  <p:clrMapOvr>
    <a:masterClrMapping/>
  </p:clrMapOvr>
  <p:transition spd="slow">
    <p:random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654153"/>
      </p:ext>
    </p:extLst>
  </p:cSld>
  <p:clrMapOvr>
    <a:masterClrMapping/>
  </p:clrMapOvr>
  <p:transition spd="slow">
    <p:random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6018168"/>
      </p:ext>
    </p:extLst>
  </p:cSld>
  <p:clrMapOvr>
    <a:masterClrMapping/>
  </p:clrMapOvr>
  <p:transition spd="slow">
    <p:random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852472"/>
      </p:ext>
    </p:extLst>
  </p:cSld>
  <p:clrMapOvr>
    <a:masterClrMapping/>
  </p:clrMapOvr>
  <p:transition spd="slow">
    <p:random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D5C80EB-1B61-4571-A6C9-ECD2FFF3B077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851798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5457531"/>
      </p:ext>
    </p:extLst>
  </p:cSld>
  <p:clrMapOvr>
    <a:masterClrMapping/>
  </p:clrMapOvr>
  <p:transition spd="slow">
    <p:random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280978"/>
      </p:ext>
    </p:extLst>
  </p:cSld>
  <p:clrMapOvr>
    <a:masterClrMapping/>
  </p:clrMapOvr>
  <p:transition spd="slow">
    <p:random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7060576"/>
      </p:ext>
    </p:extLst>
  </p:cSld>
  <p:clrMapOvr>
    <a:masterClrMapping/>
  </p:clrMapOvr>
  <p:transition spd="slow">
    <p:random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0718081"/>
      </p:ext>
    </p:extLst>
  </p:cSld>
  <p:clrMapOvr>
    <a:masterClrMapping/>
  </p:clrMapOvr>
  <p:transition spd="slow">
    <p:random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7486707"/>
      </p:ext>
    </p:extLst>
  </p:cSld>
  <p:clrMapOvr>
    <a:masterClrMapping/>
  </p:clrMapOvr>
  <p:transition spd="slow">
    <p:random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9243916"/>
      </p:ext>
    </p:extLst>
  </p:cSld>
  <p:clrMapOvr>
    <a:masterClrMapping/>
  </p:clrMapOvr>
  <p:transition spd="slow">
    <p:random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376141"/>
      </p:ext>
    </p:extLst>
  </p:cSld>
  <p:clrMapOvr>
    <a:masterClrMapping/>
  </p:clrMapOvr>
  <p:transition spd="slow">
    <p:random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706801"/>
      </p:ext>
    </p:extLst>
  </p:cSld>
  <p:clrMapOvr>
    <a:masterClrMapping/>
  </p:clrMapOvr>
  <p:transition spd="slow">
    <p:random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654153"/>
      </p:ext>
    </p:extLst>
  </p:cSld>
  <p:clrMapOvr>
    <a:masterClrMapping/>
  </p:clrMapOvr>
  <p:transition spd="slow">
    <p:random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6018168"/>
      </p:ext>
    </p:extLst>
  </p:cSld>
  <p:clrMapOvr>
    <a:masterClrMapping/>
  </p:clrMapOvr>
  <p:transition spd="slow">
    <p:random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852472"/>
      </p:ext>
    </p:extLst>
  </p:cSld>
  <p:clrMapOvr>
    <a:masterClrMapping/>
  </p:clrMapOvr>
  <p:transition spd="slow">
    <p:random/>
  </p:transition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D5C80EB-1B61-4571-A6C9-ECD2FFF3B077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8517984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5457531"/>
      </p:ext>
    </p:extLst>
  </p:cSld>
  <p:clrMapOvr>
    <a:masterClrMapping/>
  </p:clrMapOvr>
  <p:transition spd="slow">
    <p:random/>
  </p:transition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280978"/>
      </p:ext>
    </p:extLst>
  </p:cSld>
  <p:clrMapOvr>
    <a:masterClrMapping/>
  </p:clrMapOvr>
  <p:transition spd="slow">
    <p:random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7060576"/>
      </p:ext>
    </p:extLst>
  </p:cSld>
  <p:clrMapOvr>
    <a:masterClrMapping/>
  </p:clrMapOvr>
  <p:transition spd="slow">
    <p:random/>
  </p:transition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0718081"/>
      </p:ext>
    </p:extLst>
  </p:cSld>
  <p:clrMapOvr>
    <a:masterClrMapping/>
  </p:clrMapOvr>
  <p:transition spd="slow">
    <p:random/>
  </p:transition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7486707"/>
      </p:ext>
    </p:extLst>
  </p:cSld>
  <p:clrMapOvr>
    <a:masterClrMapping/>
  </p:clrMapOvr>
  <p:transition spd="slow">
    <p:random/>
  </p:transition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9243916"/>
      </p:ext>
    </p:extLst>
  </p:cSld>
  <p:clrMapOvr>
    <a:masterClrMapping/>
  </p:clrMapOvr>
  <p:transition spd="slow">
    <p:random/>
  </p:transition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376141"/>
      </p:ext>
    </p:extLst>
  </p:cSld>
  <p:clrMapOvr>
    <a:masterClrMapping/>
  </p:clrMapOvr>
  <p:transition spd="slow">
    <p:random/>
  </p:transition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706801"/>
      </p:ext>
    </p:extLst>
  </p:cSld>
  <p:clrMapOvr>
    <a:masterClrMapping/>
  </p:clrMapOvr>
  <p:transition spd="slow">
    <p:random/>
  </p:transition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654153"/>
      </p:ext>
    </p:extLst>
  </p:cSld>
  <p:clrMapOvr>
    <a:masterClrMapping/>
  </p:clrMapOvr>
  <p:transition spd="slow">
    <p:random/>
  </p:transition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6018168"/>
      </p:ext>
    </p:extLst>
  </p:cSld>
  <p:clrMapOvr>
    <a:masterClrMapping/>
  </p:clrMapOvr>
  <p:transition spd="slow">
    <p:random/>
  </p:transition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852472"/>
      </p:ext>
    </p:extLst>
  </p:cSld>
  <p:clrMapOvr>
    <a:masterClrMapping/>
  </p:clrMapOvr>
  <p:transition spd="slow">
    <p:random/>
  </p:transition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D5C80EB-1B61-4571-A6C9-ECD2FFF3B077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8517984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5457531"/>
      </p:ext>
    </p:extLst>
  </p:cSld>
  <p:clrMapOvr>
    <a:masterClrMapping/>
  </p:clrMapOvr>
  <p:transition spd="slow">
    <p:random/>
  </p:transition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280978"/>
      </p:ext>
    </p:extLst>
  </p:cSld>
  <p:clrMapOvr>
    <a:masterClrMapping/>
  </p:clrMapOvr>
  <p:transition spd="slow">
    <p:random/>
  </p:transition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7060576"/>
      </p:ext>
    </p:extLst>
  </p:cSld>
  <p:clrMapOvr>
    <a:masterClrMapping/>
  </p:clrMapOvr>
  <p:transition spd="slow">
    <p:random/>
  </p:transition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0718081"/>
      </p:ext>
    </p:extLst>
  </p:cSld>
  <p:clrMapOvr>
    <a:masterClrMapping/>
  </p:clrMapOvr>
  <p:transition spd="slow">
    <p:random/>
  </p:transition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7486707"/>
      </p:ext>
    </p:extLst>
  </p:cSld>
  <p:clrMapOvr>
    <a:masterClrMapping/>
  </p:clrMapOvr>
  <p:transition spd="slow">
    <p:random/>
  </p:transition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9243916"/>
      </p:ext>
    </p:extLst>
  </p:cSld>
  <p:clrMapOvr>
    <a:masterClrMapping/>
  </p:clrMapOvr>
  <p:transition spd="slow">
    <p:random/>
  </p:transition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376141"/>
      </p:ext>
    </p:extLst>
  </p:cSld>
  <p:clrMapOvr>
    <a:masterClrMapping/>
  </p:clrMapOvr>
  <p:transition spd="slow">
    <p:random/>
  </p:transition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706801"/>
      </p:ext>
    </p:extLst>
  </p:cSld>
  <p:clrMapOvr>
    <a:masterClrMapping/>
  </p:clrMapOvr>
  <p:transition spd="slow">
    <p:random/>
  </p:transition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654153"/>
      </p:ext>
    </p:extLst>
  </p:cSld>
  <p:clrMapOvr>
    <a:masterClrMapping/>
  </p:clrMapOvr>
  <p:transition spd="slow">
    <p:random/>
  </p:transition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6018168"/>
      </p:ext>
    </p:extLst>
  </p:cSld>
  <p:clrMapOvr>
    <a:masterClrMapping/>
  </p:clrMapOvr>
  <p:transition spd="slow">
    <p:random/>
  </p:transition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852472"/>
      </p:ext>
    </p:extLst>
  </p:cSld>
  <p:clrMapOvr>
    <a:masterClrMapping/>
  </p:clrMapOvr>
  <p:transition spd="slow">
    <p:random/>
  </p:transition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D5C80EB-1B61-4571-A6C9-ECD2FFF3B077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8517984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3340741"/>
      </p:ext>
    </p:extLst>
  </p:cSld>
  <p:clrMapOvr>
    <a:masterClrMapping/>
  </p:clrMapOvr>
  <p:transition spd="slow">
    <p:random/>
  </p:transition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6156383"/>
      </p:ext>
    </p:extLst>
  </p:cSld>
  <p:clrMapOvr>
    <a:masterClrMapping/>
  </p:clrMapOvr>
  <p:transition spd="slow">
    <p:random/>
  </p:transition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4387465"/>
      </p:ext>
    </p:extLst>
  </p:cSld>
  <p:clrMapOvr>
    <a:masterClrMapping/>
  </p:clrMapOvr>
  <p:transition spd="slow">
    <p:random/>
  </p:transition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7648087"/>
      </p:ext>
    </p:extLst>
  </p:cSld>
  <p:clrMapOvr>
    <a:masterClrMapping/>
  </p:clrMapOvr>
  <p:transition spd="slow">
    <p:random/>
  </p:transition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039522"/>
      </p:ext>
    </p:extLst>
  </p:cSld>
  <p:clrMapOvr>
    <a:masterClrMapping/>
  </p:clrMapOvr>
  <p:transition spd="slow">
    <p:random/>
  </p:transition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1020923"/>
      </p:ext>
    </p:extLst>
  </p:cSld>
  <p:clrMapOvr>
    <a:masterClrMapping/>
  </p:clrMapOvr>
  <p:transition spd="slow">
    <p:random/>
  </p:transition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4061494"/>
      </p:ext>
    </p:extLst>
  </p:cSld>
  <p:clrMapOvr>
    <a:masterClrMapping/>
  </p:clrMapOvr>
  <p:transition spd="slow">
    <p:random/>
  </p:transition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610756"/>
      </p:ext>
    </p:extLst>
  </p:cSld>
  <p:clrMapOvr>
    <a:masterClrMapping/>
  </p:clrMapOvr>
  <p:transition spd="slow">
    <p:random/>
  </p:transition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5243968"/>
      </p:ext>
    </p:extLst>
  </p:cSld>
  <p:clrMapOvr>
    <a:masterClrMapping/>
  </p:clrMapOvr>
  <p:transition spd="slow">
    <p:random/>
  </p:transition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6097088"/>
      </p:ext>
    </p:extLst>
  </p:cSld>
  <p:clrMapOvr>
    <a:masterClrMapping/>
  </p:clrMapOvr>
  <p:transition spd="slow">
    <p:random/>
  </p:transition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0736407"/>
      </p:ext>
    </p:extLst>
  </p:cSld>
  <p:clrMapOvr>
    <a:masterClrMapping/>
  </p:clrMapOvr>
  <p:transition spd="slow">
    <p:random/>
  </p:transition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D5C80EB-1B61-4571-A6C9-ECD2FFF3B077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0166209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6014997"/>
      </p:ext>
    </p:extLst>
  </p:cSld>
  <p:clrMapOvr>
    <a:masterClrMapping/>
  </p:clrMapOvr>
  <p:transition spd="slow">
    <p:random/>
  </p:transition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258414"/>
      </p:ext>
    </p:extLst>
  </p:cSld>
  <p:clrMapOvr>
    <a:masterClrMapping/>
  </p:clrMapOvr>
  <p:transition spd="slow">
    <p:random/>
  </p:transition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863757"/>
      </p:ext>
    </p:extLst>
  </p:cSld>
  <p:clrMapOvr>
    <a:masterClrMapping/>
  </p:clrMapOvr>
  <p:transition spd="slow">
    <p:random/>
  </p:transition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2731584"/>
      </p:ext>
    </p:extLst>
  </p:cSld>
  <p:clrMapOvr>
    <a:masterClrMapping/>
  </p:clrMapOvr>
  <p:transition spd="slow">
    <p:random/>
  </p:transition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7379064"/>
      </p:ext>
    </p:extLst>
  </p:cSld>
  <p:clrMapOvr>
    <a:masterClrMapping/>
  </p:clrMapOvr>
  <p:transition spd="slow">
    <p:random/>
  </p:transition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5776838"/>
      </p:ext>
    </p:extLst>
  </p:cSld>
  <p:clrMapOvr>
    <a:masterClrMapping/>
  </p:clrMapOvr>
  <p:transition spd="slow">
    <p:random/>
  </p:transition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8387525"/>
      </p:ext>
    </p:extLst>
  </p:cSld>
  <p:clrMapOvr>
    <a:masterClrMapping/>
  </p:clrMapOvr>
  <p:transition spd="slow">
    <p:random/>
  </p:transition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0201770"/>
      </p:ext>
    </p:extLst>
  </p:cSld>
  <p:clrMapOvr>
    <a:masterClrMapping/>
  </p:clrMapOvr>
  <p:transition spd="slow">
    <p:random/>
  </p:transition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709997"/>
      </p:ext>
    </p:extLst>
  </p:cSld>
  <p:clrMapOvr>
    <a:masterClrMapping/>
  </p:clrMapOvr>
  <p:transition spd="slow">
    <p:random/>
  </p:transition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1147159"/>
      </p:ext>
    </p:extLst>
  </p:cSld>
  <p:clrMapOvr>
    <a:masterClrMapping/>
  </p:clrMapOvr>
  <p:transition spd="slow">
    <p:random/>
  </p:transition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6347540"/>
      </p:ext>
    </p:extLst>
  </p:cSld>
  <p:clrMapOvr>
    <a:masterClrMapping/>
  </p:clrMapOvr>
  <p:transition spd="slow">
    <p:random/>
  </p:transition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D5C80EB-1B61-4571-A6C9-ECD2FFF3B077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1735876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1D9A7-FA9B-4A34-BDED-E9AC2DD38E6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3A96B7-85B8-4F16-A710-3E1B4A9E89F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883440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CF2777-CCC8-497D-A46A-87EF1D31020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CC8E1-34AF-4556-B372-099F0B2AA2E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4632759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5350C-7627-4515-9457-91CE467A84A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9007B-EC1A-43C5-B965-974D78206C2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2767632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EF1E0C-7F1D-4958-94BB-0D560D24947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0E5F43-7F36-495C-A581-2D3EE2B441C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6279139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86503-7242-4E26-88C2-6F1864BCFCE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5220EC-3B04-4A7E-99CB-90F4828C191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6598558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34EF5A-93CE-41FB-A18D-CC45EDF965C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FE0672-25F2-4FDD-BB55-C28F3336BC2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4922381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4741B-E1DD-4849-A02A-D4A7A6D3BC8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9D5992-B2B3-46E4-8031-C612BC98C3C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225506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54810F-0B6A-4E6F-B8C7-A4982042C6B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BBC553-2AC6-4A8C-87E7-09D50016BFF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259521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14243C-CD26-4478-BA8B-0FCDD08801A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4265D0-9596-4E9F-8802-B8B6663244A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2603595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AFFD93-F177-473A-9F70-32344ED608A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B47204-0712-490F-935E-0E44A0B052B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221616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4329E9-46C5-4F86-80AA-98A17958AB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3980E2-4F29-496A-BCE7-F9FFD52ACEC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9083605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1D9A7-FA9B-4A34-BDED-E9AC2DD38E6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3A96B7-85B8-4F16-A710-3E1B4A9E89F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710971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CF2777-CCC8-497D-A46A-87EF1D31020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CC8E1-34AF-4556-B372-099F0B2AA2E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9175109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5350C-7627-4515-9457-91CE467A84A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9007B-EC1A-43C5-B965-974D78206C2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2709966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EF1E0C-7F1D-4958-94BB-0D560D24947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0E5F43-7F36-495C-A581-2D3EE2B441C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0448099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86503-7242-4E26-88C2-6F1864BCFCE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5220EC-3B04-4A7E-99CB-90F4828C191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469130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34EF5A-93CE-41FB-A18D-CC45EDF965C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FE0672-25F2-4FDD-BB55-C28F3336BC2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7469746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4741B-E1DD-4849-A02A-D4A7A6D3BC8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9D5992-B2B3-46E4-8031-C612BC98C3C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3062431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54810F-0B6A-4E6F-B8C7-A4982042C6B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BBC553-2AC6-4A8C-87E7-09D50016BFF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2026779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14243C-CD26-4478-BA8B-0FCDD08801A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4265D0-9596-4E9F-8802-B8B6663244A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528783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AFFD93-F177-473A-9F70-32344ED608A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B47204-0712-490F-935E-0E44A0B052B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7106247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4329E9-46C5-4F86-80AA-98A17958AB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3980E2-4F29-496A-BCE7-F9FFD52ACEC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9867576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1D9A7-FA9B-4A34-BDED-E9AC2DD38E6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3A96B7-85B8-4F16-A710-3E1B4A9E89F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354504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CF2777-CCC8-497D-A46A-87EF1D31020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CC8E1-34AF-4556-B372-099F0B2AA2E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04481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5350C-7627-4515-9457-91CE467A84A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9007B-EC1A-43C5-B965-974D78206C2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5265974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EF1E0C-7F1D-4958-94BB-0D560D24947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0E5F43-7F36-495C-A581-2D3EE2B441C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1569751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86503-7242-4E26-88C2-6F1864BCFCE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5220EC-3B04-4A7E-99CB-90F4828C191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1038656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34EF5A-93CE-41FB-A18D-CC45EDF965C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FE0672-25F2-4FDD-BB55-C28F3336BC2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4232495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4741B-E1DD-4849-A02A-D4A7A6D3BC8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9D5992-B2B3-46E4-8031-C612BC98C3C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113608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54810F-0B6A-4E6F-B8C7-A4982042C6B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BBC553-2AC6-4A8C-87E7-09D50016BFF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6835032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14243C-CD26-4478-BA8B-0FCDD08801A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4265D0-9596-4E9F-8802-B8B6663244A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6456787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AFFD93-F177-473A-9F70-32344ED608A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B47204-0712-490F-935E-0E44A0B052B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394899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4329E9-46C5-4F86-80AA-98A17958ABE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3980E2-4F29-496A-BCE7-F9FFD52ACEC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0264806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3260510"/>
      </p:ext>
    </p:extLst>
  </p:cSld>
  <p:clrMapOvr>
    <a:masterClrMapping/>
  </p:clrMapOvr>
  <p:transition spd="slow">
    <p:random/>
  </p:transition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5555495"/>
      </p:ext>
    </p:extLst>
  </p:cSld>
  <p:clrMapOvr>
    <a:masterClrMapping/>
  </p:clrMapOvr>
  <p:transition spd="slow">
    <p:random/>
  </p:transition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494942"/>
      </p:ext>
    </p:extLst>
  </p:cSld>
  <p:clrMapOvr>
    <a:masterClrMapping/>
  </p:clrMapOvr>
  <p:transition spd="slow">
    <p:random/>
  </p:transition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250618"/>
      </p:ext>
    </p:extLst>
  </p:cSld>
  <p:clrMapOvr>
    <a:masterClrMapping/>
  </p:clrMapOvr>
  <p:transition spd="slow">
    <p:random/>
  </p:transition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2723728"/>
      </p:ext>
    </p:extLst>
  </p:cSld>
  <p:clrMapOvr>
    <a:masterClrMapping/>
  </p:clrMapOvr>
  <p:transition spd="slow">
    <p:random/>
  </p:transition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1928886"/>
      </p:ext>
    </p:extLst>
  </p:cSld>
  <p:clrMapOvr>
    <a:masterClrMapping/>
  </p:clrMapOvr>
  <p:transition spd="slow">
    <p:random/>
  </p:transition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1558496"/>
      </p:ext>
    </p:extLst>
  </p:cSld>
  <p:clrMapOvr>
    <a:masterClrMapping/>
  </p:clrMapOvr>
  <p:transition spd="slow">
    <p:random/>
  </p:transition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41604"/>
      </p:ext>
    </p:extLst>
  </p:cSld>
  <p:clrMapOvr>
    <a:masterClrMapping/>
  </p:clrMapOvr>
  <p:transition spd="slow">
    <p:random/>
  </p:transition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4223659"/>
      </p:ext>
    </p:extLst>
  </p:cSld>
  <p:clrMapOvr>
    <a:masterClrMapping/>
  </p:clrMapOvr>
  <p:transition spd="slow">
    <p:random/>
  </p:transition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301195"/>
      </p:ext>
    </p:extLst>
  </p:cSld>
  <p:clrMapOvr>
    <a:masterClrMapping/>
  </p:clrMapOvr>
  <p:transition spd="slow">
    <p:random/>
  </p:transition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50864"/>
      </p:ext>
    </p:extLst>
  </p:cSld>
  <p:clrMapOvr>
    <a:masterClrMapping/>
  </p:clrMapOvr>
  <p:transition spd="slow">
    <p:random/>
  </p:transition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D5C80EB-1B61-4571-A6C9-ECD2FFF3B077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450547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C2572-D6B9-43A5-9624-2D2957EE938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E39A2-5CBB-471B-8F8C-EA615AA240E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1638220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88F3C6-57F2-4F9B-9BC0-AC8527D3346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899520-E821-4156-98FD-1F9CE071658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8825513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35FAD-B4C7-4166-B115-BE14C8A5C95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455FF4-D8CE-4B13-9399-3B44CC2A9F8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3179110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F09E8-F582-486D-8CE8-E1D0BC89F05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08B72B-3BD4-4337-A774-55F0B0747DA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4055798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D678C2-EBDB-43B0-937C-B6263638AC9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1A0842-4CA3-4916-A219-38E618C8762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0015773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6FA4D-38D4-4D92-A27A-215F0AF67D6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ACBD8-0393-4C42-9F81-97F227A8928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4902598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59EA0A-CED7-4C95-9F0C-9E954948395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31ABB8-095A-4F7F-9DB4-DC2967812D2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691574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31367A-1F49-47DF-8A41-09431DA0829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13F19-782E-40B8-9567-249BB89F585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352892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209D4-C17D-423C-9CE6-21BCBE983CE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8BA615-C163-4B3B-8D00-187E0897045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6119429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E94BA1-4209-4F7B-8218-CEA140F5F09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7FB94E-51F5-4BE5-BB3B-F44CD9F58B8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4944313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B7BBAC-437E-4A04-B37D-84EA118B960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BBAD3D-35D4-47B1-9B88-EADFDB37152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3998563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0216325"/>
      </p:ext>
    </p:extLst>
  </p:cSld>
  <p:clrMapOvr>
    <a:masterClrMapping/>
  </p:clrMapOvr>
  <p:transition spd="slow">
    <p:random/>
  </p:transition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0236459"/>
      </p:ext>
    </p:extLst>
  </p:cSld>
  <p:clrMapOvr>
    <a:masterClrMapping/>
  </p:clrMapOvr>
  <p:transition spd="slow">
    <p:random/>
  </p:transition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695392"/>
      </p:ext>
    </p:extLst>
  </p:cSld>
  <p:clrMapOvr>
    <a:masterClrMapping/>
  </p:clrMapOvr>
  <p:transition spd="slow">
    <p:random/>
  </p:transition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892169"/>
      </p:ext>
    </p:extLst>
  </p:cSld>
  <p:clrMapOvr>
    <a:masterClrMapping/>
  </p:clrMapOvr>
  <p:transition spd="slow">
    <p:random/>
  </p:transition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2554155"/>
      </p:ext>
    </p:extLst>
  </p:cSld>
  <p:clrMapOvr>
    <a:masterClrMapping/>
  </p:clrMapOvr>
  <p:transition spd="slow">
    <p:random/>
  </p:transition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5714676"/>
      </p:ext>
    </p:extLst>
  </p:cSld>
  <p:clrMapOvr>
    <a:masterClrMapping/>
  </p:clrMapOvr>
  <p:transition spd="slow">
    <p:random/>
  </p:transition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329392"/>
      </p:ext>
    </p:extLst>
  </p:cSld>
  <p:clrMapOvr>
    <a:masterClrMapping/>
  </p:clrMapOvr>
  <p:transition spd="slow">
    <p:random/>
  </p:transition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1504055"/>
      </p:ext>
    </p:extLst>
  </p:cSld>
  <p:clrMapOvr>
    <a:masterClrMapping/>
  </p:clrMapOvr>
  <p:transition spd="slow">
    <p:random/>
  </p:transition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536298"/>
      </p:ext>
    </p:extLst>
  </p:cSld>
  <p:clrMapOvr>
    <a:masterClrMapping/>
  </p:clrMapOvr>
  <p:transition spd="slow">
    <p:random/>
  </p:transition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917610"/>
      </p:ext>
    </p:extLst>
  </p:cSld>
  <p:clrMapOvr>
    <a:masterClrMapping/>
  </p:clrMapOvr>
  <p:transition spd="slow">
    <p:random/>
  </p:transition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8180741"/>
      </p:ext>
    </p:extLst>
  </p:cSld>
  <p:clrMapOvr>
    <a:masterClrMapping/>
  </p:clrMapOvr>
  <p:transition spd="slow">
    <p:random/>
  </p:transition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5071012"/>
      </p:ext>
    </p:extLst>
  </p:cSld>
  <p:clrMapOvr>
    <a:masterClrMapping/>
  </p:clrMapOvr>
  <p:transition spd="slow">
    <p:random/>
  </p:transition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1240308"/>
      </p:ext>
    </p:extLst>
  </p:cSld>
  <p:clrMapOvr>
    <a:masterClrMapping/>
  </p:clrMapOvr>
  <p:transition spd="slow">
    <p:random/>
  </p:transition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646108"/>
      </p:ext>
    </p:extLst>
  </p:cSld>
  <p:clrMapOvr>
    <a:masterClrMapping/>
  </p:clrMapOvr>
  <p:transition spd="slow">
    <p:random/>
  </p:transition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9483435"/>
      </p:ext>
    </p:extLst>
  </p:cSld>
  <p:clrMapOvr>
    <a:masterClrMapping/>
  </p:clrMapOvr>
  <p:transition spd="slow">
    <p:random/>
  </p:transition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2247927"/>
      </p:ext>
    </p:extLst>
  </p:cSld>
  <p:clrMapOvr>
    <a:masterClrMapping/>
  </p:clrMapOvr>
  <p:transition spd="slow">
    <p:random/>
  </p:transition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675307"/>
      </p:ext>
    </p:extLst>
  </p:cSld>
  <p:clrMapOvr>
    <a:masterClrMapping/>
  </p:clrMapOvr>
  <p:transition spd="slow">
    <p:random/>
  </p:transition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8986084"/>
      </p:ext>
    </p:extLst>
  </p:cSld>
  <p:clrMapOvr>
    <a:masterClrMapping/>
  </p:clrMapOvr>
  <p:transition spd="slow">
    <p:random/>
  </p:transition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6103650"/>
      </p:ext>
    </p:extLst>
  </p:cSld>
  <p:clrMapOvr>
    <a:masterClrMapping/>
  </p:clrMapOvr>
  <p:transition spd="slow">
    <p:random/>
  </p:transition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6337261"/>
      </p:ext>
    </p:extLst>
  </p:cSld>
  <p:clrMapOvr>
    <a:masterClrMapping/>
  </p:clrMapOvr>
  <p:transition spd="slow">
    <p:random/>
  </p:transition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6299712"/>
      </p:ext>
    </p:extLst>
  </p:cSld>
  <p:clrMapOvr>
    <a:masterClrMapping/>
  </p:clrMapOvr>
  <p:transition spd="slow">
    <p:random/>
  </p:transition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0938851"/>
      </p:ext>
    </p:extLst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slideLayout" Target="../slideLayouts/slideLayout58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slideLayout" Target="../slideLayouts/slideLayout70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8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3.xml"/><Relationship Id="rId7" Type="http://schemas.openxmlformats.org/officeDocument/2006/relationships/slideLayout" Target="../slideLayouts/slideLayout77.xml"/><Relationship Id="rId12" Type="http://schemas.openxmlformats.org/officeDocument/2006/relationships/slideLayout" Target="../slideLayouts/slideLayout82.xml"/><Relationship Id="rId2" Type="http://schemas.openxmlformats.org/officeDocument/2006/relationships/slideLayout" Target="../slideLayouts/slideLayout72.xml"/><Relationship Id="rId1" Type="http://schemas.openxmlformats.org/officeDocument/2006/relationships/slideLayout" Target="../slideLayouts/slideLayout71.xml"/><Relationship Id="rId6" Type="http://schemas.openxmlformats.org/officeDocument/2006/relationships/slideLayout" Target="../slideLayouts/slideLayout76.xml"/><Relationship Id="rId11" Type="http://schemas.openxmlformats.org/officeDocument/2006/relationships/slideLayout" Target="../slideLayouts/slideLayout81.xml"/><Relationship Id="rId5" Type="http://schemas.openxmlformats.org/officeDocument/2006/relationships/slideLayout" Target="../slideLayouts/slideLayout75.xml"/><Relationship Id="rId10" Type="http://schemas.openxmlformats.org/officeDocument/2006/relationships/slideLayout" Target="../slideLayouts/slideLayout80.xml"/><Relationship Id="rId4" Type="http://schemas.openxmlformats.org/officeDocument/2006/relationships/slideLayout" Target="../slideLayouts/slideLayout74.xml"/><Relationship Id="rId9" Type="http://schemas.openxmlformats.org/officeDocument/2006/relationships/slideLayout" Target="../slideLayouts/slideLayout79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0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5.xml"/><Relationship Id="rId7" Type="http://schemas.openxmlformats.org/officeDocument/2006/relationships/slideLayout" Target="../slideLayouts/slideLayout89.xml"/><Relationship Id="rId12" Type="http://schemas.openxmlformats.org/officeDocument/2006/relationships/slideLayout" Target="../slideLayouts/slideLayout94.xml"/><Relationship Id="rId2" Type="http://schemas.openxmlformats.org/officeDocument/2006/relationships/slideLayout" Target="../slideLayouts/slideLayout84.xml"/><Relationship Id="rId1" Type="http://schemas.openxmlformats.org/officeDocument/2006/relationships/slideLayout" Target="../slideLayouts/slideLayout83.xml"/><Relationship Id="rId6" Type="http://schemas.openxmlformats.org/officeDocument/2006/relationships/slideLayout" Target="../slideLayouts/slideLayout88.xml"/><Relationship Id="rId11" Type="http://schemas.openxmlformats.org/officeDocument/2006/relationships/slideLayout" Target="../slideLayouts/slideLayout93.xml"/><Relationship Id="rId5" Type="http://schemas.openxmlformats.org/officeDocument/2006/relationships/slideLayout" Target="../slideLayouts/slideLayout87.xml"/><Relationship Id="rId10" Type="http://schemas.openxmlformats.org/officeDocument/2006/relationships/slideLayout" Target="../slideLayouts/slideLayout92.xml"/><Relationship Id="rId4" Type="http://schemas.openxmlformats.org/officeDocument/2006/relationships/slideLayout" Target="../slideLayouts/slideLayout86.xml"/><Relationship Id="rId9" Type="http://schemas.openxmlformats.org/officeDocument/2006/relationships/slideLayout" Target="../slideLayouts/slideLayout91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2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97.xml"/><Relationship Id="rId7" Type="http://schemas.openxmlformats.org/officeDocument/2006/relationships/slideLayout" Target="../slideLayouts/slideLayout101.xml"/><Relationship Id="rId12" Type="http://schemas.openxmlformats.org/officeDocument/2006/relationships/slideLayout" Target="../slideLayouts/slideLayout106.xml"/><Relationship Id="rId2" Type="http://schemas.openxmlformats.org/officeDocument/2006/relationships/slideLayout" Target="../slideLayouts/slideLayout96.xml"/><Relationship Id="rId1" Type="http://schemas.openxmlformats.org/officeDocument/2006/relationships/slideLayout" Target="../slideLayouts/slideLayout95.xml"/><Relationship Id="rId6" Type="http://schemas.openxmlformats.org/officeDocument/2006/relationships/slideLayout" Target="../slideLayouts/slideLayout100.xml"/><Relationship Id="rId11" Type="http://schemas.openxmlformats.org/officeDocument/2006/relationships/slideLayout" Target="../slideLayouts/slideLayout105.xml"/><Relationship Id="rId5" Type="http://schemas.openxmlformats.org/officeDocument/2006/relationships/slideLayout" Target="../slideLayouts/slideLayout99.xml"/><Relationship Id="rId10" Type="http://schemas.openxmlformats.org/officeDocument/2006/relationships/slideLayout" Target="../slideLayouts/slideLayout104.xml"/><Relationship Id="rId4" Type="http://schemas.openxmlformats.org/officeDocument/2006/relationships/slideLayout" Target="../slideLayouts/slideLayout98.xml"/><Relationship Id="rId9" Type="http://schemas.openxmlformats.org/officeDocument/2006/relationships/slideLayout" Target="../slideLayouts/slideLayout103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4.xml"/><Relationship Id="rId13" Type="http://schemas.openxmlformats.org/officeDocument/2006/relationships/theme" Target="../theme/theme10.xml"/><Relationship Id="rId3" Type="http://schemas.openxmlformats.org/officeDocument/2006/relationships/slideLayout" Target="../slideLayouts/slideLayout109.xml"/><Relationship Id="rId7" Type="http://schemas.openxmlformats.org/officeDocument/2006/relationships/slideLayout" Target="../slideLayouts/slideLayout113.xml"/><Relationship Id="rId12" Type="http://schemas.openxmlformats.org/officeDocument/2006/relationships/slideLayout" Target="../slideLayouts/slideLayout118.xml"/><Relationship Id="rId2" Type="http://schemas.openxmlformats.org/officeDocument/2006/relationships/slideLayout" Target="../slideLayouts/slideLayout108.xml"/><Relationship Id="rId1" Type="http://schemas.openxmlformats.org/officeDocument/2006/relationships/slideLayout" Target="../slideLayouts/slideLayout107.xml"/><Relationship Id="rId6" Type="http://schemas.openxmlformats.org/officeDocument/2006/relationships/slideLayout" Target="../slideLayouts/slideLayout112.xml"/><Relationship Id="rId11" Type="http://schemas.openxmlformats.org/officeDocument/2006/relationships/slideLayout" Target="../slideLayouts/slideLayout117.xml"/><Relationship Id="rId5" Type="http://schemas.openxmlformats.org/officeDocument/2006/relationships/slideLayout" Target="../slideLayouts/slideLayout111.xml"/><Relationship Id="rId10" Type="http://schemas.openxmlformats.org/officeDocument/2006/relationships/slideLayout" Target="../slideLayouts/slideLayout116.xml"/><Relationship Id="rId4" Type="http://schemas.openxmlformats.org/officeDocument/2006/relationships/slideLayout" Target="../slideLayouts/slideLayout110.xml"/><Relationship Id="rId9" Type="http://schemas.openxmlformats.org/officeDocument/2006/relationships/slideLayout" Target="../slideLayouts/slideLayout115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6.xml"/><Relationship Id="rId13" Type="http://schemas.openxmlformats.org/officeDocument/2006/relationships/theme" Target="../theme/theme11.xml"/><Relationship Id="rId3" Type="http://schemas.openxmlformats.org/officeDocument/2006/relationships/slideLayout" Target="../slideLayouts/slideLayout121.xml"/><Relationship Id="rId7" Type="http://schemas.openxmlformats.org/officeDocument/2006/relationships/slideLayout" Target="../slideLayouts/slideLayout125.xml"/><Relationship Id="rId12" Type="http://schemas.openxmlformats.org/officeDocument/2006/relationships/slideLayout" Target="../slideLayouts/slideLayout130.xml"/><Relationship Id="rId2" Type="http://schemas.openxmlformats.org/officeDocument/2006/relationships/slideLayout" Target="../slideLayouts/slideLayout120.xml"/><Relationship Id="rId1" Type="http://schemas.openxmlformats.org/officeDocument/2006/relationships/slideLayout" Target="../slideLayouts/slideLayout119.xml"/><Relationship Id="rId6" Type="http://schemas.openxmlformats.org/officeDocument/2006/relationships/slideLayout" Target="../slideLayouts/slideLayout124.xml"/><Relationship Id="rId11" Type="http://schemas.openxmlformats.org/officeDocument/2006/relationships/slideLayout" Target="../slideLayouts/slideLayout129.xml"/><Relationship Id="rId5" Type="http://schemas.openxmlformats.org/officeDocument/2006/relationships/slideLayout" Target="../slideLayouts/slideLayout123.xml"/><Relationship Id="rId10" Type="http://schemas.openxmlformats.org/officeDocument/2006/relationships/slideLayout" Target="../slideLayouts/slideLayout128.xml"/><Relationship Id="rId4" Type="http://schemas.openxmlformats.org/officeDocument/2006/relationships/slideLayout" Target="../slideLayouts/slideLayout122.xml"/><Relationship Id="rId9" Type="http://schemas.openxmlformats.org/officeDocument/2006/relationships/slideLayout" Target="../slideLayouts/slideLayout127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33.xml"/><Relationship Id="rId7" Type="http://schemas.openxmlformats.org/officeDocument/2006/relationships/slideLayout" Target="../slideLayouts/slideLayout137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32.xml"/><Relationship Id="rId1" Type="http://schemas.openxmlformats.org/officeDocument/2006/relationships/slideLayout" Target="../slideLayouts/slideLayout131.xml"/><Relationship Id="rId6" Type="http://schemas.openxmlformats.org/officeDocument/2006/relationships/slideLayout" Target="../slideLayouts/slideLayout136.xml"/><Relationship Id="rId11" Type="http://schemas.openxmlformats.org/officeDocument/2006/relationships/slideLayout" Target="../slideLayouts/slideLayout141.xml"/><Relationship Id="rId5" Type="http://schemas.openxmlformats.org/officeDocument/2006/relationships/slideLayout" Target="../slideLayouts/slideLayout135.xml"/><Relationship Id="rId10" Type="http://schemas.openxmlformats.org/officeDocument/2006/relationships/slideLayout" Target="../slideLayouts/slideLayout140.xml"/><Relationship Id="rId4" Type="http://schemas.openxmlformats.org/officeDocument/2006/relationships/slideLayout" Target="../slideLayouts/slideLayout134.xml"/><Relationship Id="rId9" Type="http://schemas.openxmlformats.org/officeDocument/2006/relationships/slideLayout" Target="../slideLayouts/slideLayout139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4.xml"/><Relationship Id="rId7" Type="http://schemas.openxmlformats.org/officeDocument/2006/relationships/slideLayout" Target="../slideLayouts/slideLayout148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43.xml"/><Relationship Id="rId1" Type="http://schemas.openxmlformats.org/officeDocument/2006/relationships/slideLayout" Target="../slideLayouts/slideLayout142.xml"/><Relationship Id="rId6" Type="http://schemas.openxmlformats.org/officeDocument/2006/relationships/slideLayout" Target="../slideLayouts/slideLayout147.xml"/><Relationship Id="rId11" Type="http://schemas.openxmlformats.org/officeDocument/2006/relationships/slideLayout" Target="../slideLayouts/slideLayout152.xml"/><Relationship Id="rId5" Type="http://schemas.openxmlformats.org/officeDocument/2006/relationships/slideLayout" Target="../slideLayouts/slideLayout146.xml"/><Relationship Id="rId10" Type="http://schemas.openxmlformats.org/officeDocument/2006/relationships/slideLayout" Target="../slideLayouts/slideLayout151.xml"/><Relationship Id="rId4" Type="http://schemas.openxmlformats.org/officeDocument/2006/relationships/slideLayout" Target="../slideLayouts/slideLayout145.xml"/><Relationship Id="rId9" Type="http://schemas.openxmlformats.org/officeDocument/2006/relationships/slideLayout" Target="../slideLayouts/slideLayout150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55.xml"/><Relationship Id="rId7" Type="http://schemas.openxmlformats.org/officeDocument/2006/relationships/slideLayout" Target="../slideLayouts/slideLayout159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54.xml"/><Relationship Id="rId1" Type="http://schemas.openxmlformats.org/officeDocument/2006/relationships/slideLayout" Target="../slideLayouts/slideLayout153.xml"/><Relationship Id="rId6" Type="http://schemas.openxmlformats.org/officeDocument/2006/relationships/slideLayout" Target="../slideLayouts/slideLayout158.xml"/><Relationship Id="rId11" Type="http://schemas.openxmlformats.org/officeDocument/2006/relationships/slideLayout" Target="../slideLayouts/slideLayout163.xml"/><Relationship Id="rId5" Type="http://schemas.openxmlformats.org/officeDocument/2006/relationships/slideLayout" Target="../slideLayouts/slideLayout157.xml"/><Relationship Id="rId10" Type="http://schemas.openxmlformats.org/officeDocument/2006/relationships/slideLayout" Target="../slideLayouts/slideLayout162.xml"/><Relationship Id="rId4" Type="http://schemas.openxmlformats.org/officeDocument/2006/relationships/slideLayout" Target="../slideLayouts/slideLayout156.xml"/><Relationship Id="rId9" Type="http://schemas.openxmlformats.org/officeDocument/2006/relationships/slideLayout" Target="../slideLayouts/slideLayout161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1.xml"/><Relationship Id="rId13" Type="http://schemas.openxmlformats.org/officeDocument/2006/relationships/theme" Target="../theme/theme15.xml"/><Relationship Id="rId3" Type="http://schemas.openxmlformats.org/officeDocument/2006/relationships/slideLayout" Target="../slideLayouts/slideLayout166.xml"/><Relationship Id="rId7" Type="http://schemas.openxmlformats.org/officeDocument/2006/relationships/slideLayout" Target="../slideLayouts/slideLayout170.xml"/><Relationship Id="rId12" Type="http://schemas.openxmlformats.org/officeDocument/2006/relationships/slideLayout" Target="../slideLayouts/slideLayout175.xml"/><Relationship Id="rId2" Type="http://schemas.openxmlformats.org/officeDocument/2006/relationships/slideLayout" Target="../slideLayouts/slideLayout165.xml"/><Relationship Id="rId1" Type="http://schemas.openxmlformats.org/officeDocument/2006/relationships/slideLayout" Target="../slideLayouts/slideLayout164.xml"/><Relationship Id="rId6" Type="http://schemas.openxmlformats.org/officeDocument/2006/relationships/slideLayout" Target="../slideLayouts/slideLayout169.xml"/><Relationship Id="rId11" Type="http://schemas.openxmlformats.org/officeDocument/2006/relationships/slideLayout" Target="../slideLayouts/slideLayout174.xml"/><Relationship Id="rId5" Type="http://schemas.openxmlformats.org/officeDocument/2006/relationships/slideLayout" Target="../slideLayouts/slideLayout168.xml"/><Relationship Id="rId10" Type="http://schemas.openxmlformats.org/officeDocument/2006/relationships/slideLayout" Target="../slideLayouts/slideLayout173.xml"/><Relationship Id="rId4" Type="http://schemas.openxmlformats.org/officeDocument/2006/relationships/slideLayout" Target="../slideLayouts/slideLayout167.xml"/><Relationship Id="rId9" Type="http://schemas.openxmlformats.org/officeDocument/2006/relationships/slideLayout" Target="../slideLayouts/slideLayout172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78.xml"/><Relationship Id="rId7" Type="http://schemas.openxmlformats.org/officeDocument/2006/relationships/slideLayout" Target="../slideLayouts/slideLayout182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77.xml"/><Relationship Id="rId1" Type="http://schemas.openxmlformats.org/officeDocument/2006/relationships/slideLayout" Target="../slideLayouts/slideLayout176.xml"/><Relationship Id="rId6" Type="http://schemas.openxmlformats.org/officeDocument/2006/relationships/slideLayout" Target="../slideLayouts/slideLayout181.xml"/><Relationship Id="rId11" Type="http://schemas.openxmlformats.org/officeDocument/2006/relationships/slideLayout" Target="../slideLayouts/slideLayout186.xml"/><Relationship Id="rId5" Type="http://schemas.openxmlformats.org/officeDocument/2006/relationships/slideLayout" Target="../slideLayouts/slideLayout180.xml"/><Relationship Id="rId10" Type="http://schemas.openxmlformats.org/officeDocument/2006/relationships/slideLayout" Target="../slideLayouts/slideLayout185.xml"/><Relationship Id="rId4" Type="http://schemas.openxmlformats.org/officeDocument/2006/relationships/slideLayout" Target="../slideLayouts/slideLayout179.xml"/><Relationship Id="rId9" Type="http://schemas.openxmlformats.org/officeDocument/2006/relationships/slideLayout" Target="../slideLayouts/slideLayout184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4.xml"/><Relationship Id="rId3" Type="http://schemas.openxmlformats.org/officeDocument/2006/relationships/slideLayout" Target="../slideLayouts/slideLayout189.xml"/><Relationship Id="rId7" Type="http://schemas.openxmlformats.org/officeDocument/2006/relationships/slideLayout" Target="../slideLayouts/slideLayout193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88.xml"/><Relationship Id="rId1" Type="http://schemas.openxmlformats.org/officeDocument/2006/relationships/slideLayout" Target="../slideLayouts/slideLayout187.xml"/><Relationship Id="rId6" Type="http://schemas.openxmlformats.org/officeDocument/2006/relationships/slideLayout" Target="../slideLayouts/slideLayout192.xml"/><Relationship Id="rId11" Type="http://schemas.openxmlformats.org/officeDocument/2006/relationships/slideLayout" Target="../slideLayouts/slideLayout197.xml"/><Relationship Id="rId5" Type="http://schemas.openxmlformats.org/officeDocument/2006/relationships/slideLayout" Target="../slideLayouts/slideLayout191.xml"/><Relationship Id="rId10" Type="http://schemas.openxmlformats.org/officeDocument/2006/relationships/slideLayout" Target="../slideLayouts/slideLayout196.xml"/><Relationship Id="rId4" Type="http://schemas.openxmlformats.org/officeDocument/2006/relationships/slideLayout" Target="../slideLayouts/slideLayout190.xml"/><Relationship Id="rId9" Type="http://schemas.openxmlformats.org/officeDocument/2006/relationships/slideLayout" Target="../slideLayouts/slideLayout195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5.xml"/><Relationship Id="rId3" Type="http://schemas.openxmlformats.org/officeDocument/2006/relationships/slideLayout" Target="../slideLayouts/slideLayout200.xml"/><Relationship Id="rId7" Type="http://schemas.openxmlformats.org/officeDocument/2006/relationships/slideLayout" Target="../slideLayouts/slideLayout204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199.xml"/><Relationship Id="rId1" Type="http://schemas.openxmlformats.org/officeDocument/2006/relationships/slideLayout" Target="../slideLayouts/slideLayout198.xml"/><Relationship Id="rId6" Type="http://schemas.openxmlformats.org/officeDocument/2006/relationships/slideLayout" Target="../slideLayouts/slideLayout203.xml"/><Relationship Id="rId11" Type="http://schemas.openxmlformats.org/officeDocument/2006/relationships/slideLayout" Target="../slideLayouts/slideLayout208.xml"/><Relationship Id="rId5" Type="http://schemas.openxmlformats.org/officeDocument/2006/relationships/slideLayout" Target="../slideLayouts/slideLayout202.xml"/><Relationship Id="rId10" Type="http://schemas.openxmlformats.org/officeDocument/2006/relationships/slideLayout" Target="../slideLayouts/slideLayout207.xml"/><Relationship Id="rId4" Type="http://schemas.openxmlformats.org/officeDocument/2006/relationships/slideLayout" Target="../slideLayouts/slideLayout201.xml"/><Relationship Id="rId9" Type="http://schemas.openxmlformats.org/officeDocument/2006/relationships/slideLayout" Target="../slideLayouts/slideLayout20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2EE153-CEA9-4E4B-B3BD-47A898C57C0A}" type="datetimeFigureOut">
              <a:rPr lang="ru-RU" smtClean="0"/>
              <a:pPr/>
              <a:t>24.11.2020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2640E-73DF-49E1-9D60-D64FC194E56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000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0523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4" r:id="rId1"/>
    <p:sldLayoutId id="2147483835" r:id="rId2"/>
    <p:sldLayoutId id="214748383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  <p:sldLayoutId id="2147483845" r:id="rId12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0523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7" r:id="rId1"/>
    <p:sldLayoutId id="2147483848" r:id="rId2"/>
    <p:sldLayoutId id="2147483849" r:id="rId3"/>
    <p:sldLayoutId id="2147483850" r:id="rId4"/>
    <p:sldLayoutId id="2147483851" r:id="rId5"/>
    <p:sldLayoutId id="2147483852" r:id="rId6"/>
    <p:sldLayoutId id="2147483853" r:id="rId7"/>
    <p:sldLayoutId id="2147483854" r:id="rId8"/>
    <p:sldLayoutId id="2147483855" r:id="rId9"/>
    <p:sldLayoutId id="2147483856" r:id="rId10"/>
    <p:sldLayoutId id="2147483857" r:id="rId11"/>
    <p:sldLayoutId id="2147483858" r:id="rId12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2962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  <p:sldLayoutId id="2147483948" r:id="rId12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123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51" r:id="rId1"/>
    <p:sldLayoutId id="2147484252" r:id="rId2"/>
    <p:sldLayoutId id="2147484253" r:id="rId3"/>
    <p:sldLayoutId id="2147484254" r:id="rId4"/>
    <p:sldLayoutId id="2147484255" r:id="rId5"/>
    <p:sldLayoutId id="2147484256" r:id="rId6"/>
    <p:sldLayoutId id="2147484257" r:id="rId7"/>
    <p:sldLayoutId id="2147484258" r:id="rId8"/>
    <p:sldLayoutId id="2147484259" r:id="rId9"/>
    <p:sldLayoutId id="2147484260" r:id="rId10"/>
    <p:sldLayoutId id="2147484261" r:id="rId11"/>
    <p:sldLayoutId id="2147484262" r:id="rId12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123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64" r:id="rId1"/>
    <p:sldLayoutId id="2147484265" r:id="rId2"/>
    <p:sldLayoutId id="2147484266" r:id="rId3"/>
    <p:sldLayoutId id="2147484267" r:id="rId4"/>
    <p:sldLayoutId id="2147484268" r:id="rId5"/>
    <p:sldLayoutId id="2147484269" r:id="rId6"/>
    <p:sldLayoutId id="2147484270" r:id="rId7"/>
    <p:sldLayoutId id="2147484271" r:id="rId8"/>
    <p:sldLayoutId id="2147484272" r:id="rId9"/>
    <p:sldLayoutId id="2147484273" r:id="rId10"/>
    <p:sldLayoutId id="2147484274" r:id="rId11"/>
    <p:sldLayoutId id="2147484275" r:id="rId12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123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77" r:id="rId1"/>
    <p:sldLayoutId id="2147484278" r:id="rId2"/>
    <p:sldLayoutId id="2147484279" r:id="rId3"/>
    <p:sldLayoutId id="2147484280" r:id="rId4"/>
    <p:sldLayoutId id="2147484281" r:id="rId5"/>
    <p:sldLayoutId id="2147484282" r:id="rId6"/>
    <p:sldLayoutId id="2147484283" r:id="rId7"/>
    <p:sldLayoutId id="2147484284" r:id="rId8"/>
    <p:sldLayoutId id="2147484285" r:id="rId9"/>
    <p:sldLayoutId id="2147484286" r:id="rId10"/>
    <p:sldLayoutId id="2147484287" r:id="rId11"/>
    <p:sldLayoutId id="2147484288" r:id="rId12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123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90" r:id="rId1"/>
    <p:sldLayoutId id="2147484291" r:id="rId2"/>
    <p:sldLayoutId id="2147484292" r:id="rId3"/>
    <p:sldLayoutId id="2147484293" r:id="rId4"/>
    <p:sldLayoutId id="2147484294" r:id="rId5"/>
    <p:sldLayoutId id="2147484295" r:id="rId6"/>
    <p:sldLayoutId id="2147484296" r:id="rId7"/>
    <p:sldLayoutId id="2147484297" r:id="rId8"/>
    <p:sldLayoutId id="2147484298" r:id="rId9"/>
    <p:sldLayoutId id="2147484299" r:id="rId10"/>
    <p:sldLayoutId id="2147484300" r:id="rId11"/>
    <p:sldLayoutId id="2147484301" r:id="rId12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3388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03" r:id="rId1"/>
    <p:sldLayoutId id="2147484304" r:id="rId2"/>
    <p:sldLayoutId id="2147484305" r:id="rId3"/>
    <p:sldLayoutId id="2147484306" r:id="rId4"/>
    <p:sldLayoutId id="2147484307" r:id="rId5"/>
    <p:sldLayoutId id="2147484308" r:id="rId6"/>
    <p:sldLayoutId id="2147484309" r:id="rId7"/>
    <p:sldLayoutId id="2147484310" r:id="rId8"/>
    <p:sldLayoutId id="2147484311" r:id="rId9"/>
    <p:sldLayoutId id="2147484312" r:id="rId10"/>
    <p:sldLayoutId id="2147484313" r:id="rId11"/>
    <p:sldLayoutId id="2147484314" r:id="rId12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6423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28" r:id="rId1"/>
    <p:sldLayoutId id="2147484329" r:id="rId2"/>
    <p:sldLayoutId id="2147484330" r:id="rId3"/>
    <p:sldLayoutId id="2147484331" r:id="rId4"/>
    <p:sldLayoutId id="2147484332" r:id="rId5"/>
    <p:sldLayoutId id="2147484333" r:id="rId6"/>
    <p:sldLayoutId id="2147484334" r:id="rId7"/>
    <p:sldLayoutId id="2147484335" r:id="rId8"/>
    <p:sldLayoutId id="2147484336" r:id="rId9"/>
    <p:sldLayoutId id="2147484337" r:id="rId10"/>
    <p:sldLayoutId id="2147484338" r:id="rId11"/>
    <p:sldLayoutId id="2147484339" r:id="rId12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F218F44-64AB-47C6-A7CF-865D453F86DB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7FF381D-47CC-4383-8FC4-6ED0B86A31D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9733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53" r:id="rId1"/>
    <p:sldLayoutId id="2147484354" r:id="rId2"/>
    <p:sldLayoutId id="2147484355" r:id="rId3"/>
    <p:sldLayoutId id="2147484356" r:id="rId4"/>
    <p:sldLayoutId id="2147484357" r:id="rId5"/>
    <p:sldLayoutId id="2147484358" r:id="rId6"/>
    <p:sldLayoutId id="2147484359" r:id="rId7"/>
    <p:sldLayoutId id="2147484360" r:id="rId8"/>
    <p:sldLayoutId id="2147484361" r:id="rId9"/>
    <p:sldLayoutId id="2147484362" r:id="rId10"/>
    <p:sldLayoutId id="214748436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F218F44-64AB-47C6-A7CF-865D453F86DB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7FF381D-47CC-4383-8FC4-6ED0B86A31D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590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77" r:id="rId1"/>
    <p:sldLayoutId id="2147484378" r:id="rId2"/>
    <p:sldLayoutId id="2147484379" r:id="rId3"/>
    <p:sldLayoutId id="2147484380" r:id="rId4"/>
    <p:sldLayoutId id="2147484381" r:id="rId5"/>
    <p:sldLayoutId id="2147484382" r:id="rId6"/>
    <p:sldLayoutId id="2147484383" r:id="rId7"/>
    <p:sldLayoutId id="2147484384" r:id="rId8"/>
    <p:sldLayoutId id="2147484385" r:id="rId9"/>
    <p:sldLayoutId id="2147484386" r:id="rId10"/>
    <p:sldLayoutId id="214748438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F218F44-64AB-47C6-A7CF-865D453F86DB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7FF381D-47CC-4383-8FC4-6ED0B86A31D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173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89" r:id="rId1"/>
    <p:sldLayoutId id="2147484390" r:id="rId2"/>
    <p:sldLayoutId id="2147484391" r:id="rId3"/>
    <p:sldLayoutId id="2147484392" r:id="rId4"/>
    <p:sldLayoutId id="2147484393" r:id="rId5"/>
    <p:sldLayoutId id="2147484394" r:id="rId6"/>
    <p:sldLayoutId id="2147484395" r:id="rId7"/>
    <p:sldLayoutId id="2147484396" r:id="rId8"/>
    <p:sldLayoutId id="2147484397" r:id="rId9"/>
    <p:sldLayoutId id="2147484398" r:id="rId10"/>
    <p:sldLayoutId id="214748439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530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01" r:id="rId1"/>
    <p:sldLayoutId id="2147484402" r:id="rId2"/>
    <p:sldLayoutId id="2147484403" r:id="rId3"/>
    <p:sldLayoutId id="2147484404" r:id="rId4"/>
    <p:sldLayoutId id="2147484405" r:id="rId5"/>
    <p:sldLayoutId id="2147484406" r:id="rId6"/>
    <p:sldLayoutId id="2147484407" r:id="rId7"/>
    <p:sldLayoutId id="2147484408" r:id="rId8"/>
    <p:sldLayoutId id="2147484409" r:id="rId9"/>
    <p:sldLayoutId id="2147484410" r:id="rId10"/>
    <p:sldLayoutId id="2147484411" r:id="rId11"/>
    <p:sldLayoutId id="2147484412" r:id="rId12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374FF86-4E75-498F-B117-F8BE7C69273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96CD5CF-29A5-4776-99F3-6477F84BE7E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7014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14" r:id="rId1"/>
    <p:sldLayoutId id="2147484415" r:id="rId2"/>
    <p:sldLayoutId id="2147484416" r:id="rId3"/>
    <p:sldLayoutId id="2147484417" r:id="rId4"/>
    <p:sldLayoutId id="2147484418" r:id="rId5"/>
    <p:sldLayoutId id="2147484419" r:id="rId6"/>
    <p:sldLayoutId id="2147484420" r:id="rId7"/>
    <p:sldLayoutId id="2147484421" r:id="rId8"/>
    <p:sldLayoutId id="2147484422" r:id="rId9"/>
    <p:sldLayoutId id="2147484423" r:id="rId10"/>
    <p:sldLayoutId id="214748442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357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19" r:id="rId1"/>
    <p:sldLayoutId id="2147484520" r:id="rId2"/>
    <p:sldLayoutId id="2147484521" r:id="rId3"/>
    <p:sldLayoutId id="2147484522" r:id="rId4"/>
    <p:sldLayoutId id="2147484523" r:id="rId5"/>
    <p:sldLayoutId id="2147484524" r:id="rId6"/>
    <p:sldLayoutId id="2147484525" r:id="rId7"/>
    <p:sldLayoutId id="2147484526" r:id="rId8"/>
    <p:sldLayoutId id="2147484527" r:id="rId9"/>
    <p:sldLayoutId id="2147484528" r:id="rId10"/>
    <p:sldLayoutId id="2147484529" r:id="rId11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2EE153-CEA9-4E4B-B3BD-47A898C57C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24.11.2020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2640E-73DF-49E1-9D60-D64FC194E56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3213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31" r:id="rId1"/>
    <p:sldLayoutId id="2147484532" r:id="rId2"/>
    <p:sldLayoutId id="2147484533" r:id="rId3"/>
    <p:sldLayoutId id="2147484534" r:id="rId4"/>
    <p:sldLayoutId id="2147484535" r:id="rId5"/>
    <p:sldLayoutId id="2147484536" r:id="rId6"/>
    <p:sldLayoutId id="2147484537" r:id="rId7"/>
    <p:sldLayoutId id="2147484538" r:id="rId8"/>
    <p:sldLayoutId id="2147484539" r:id="rId9"/>
    <p:sldLayoutId id="2147484540" r:id="rId10"/>
    <p:sldLayoutId id="2147484541" r:id="rId11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gif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0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08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65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7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4.xml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6.xml"/><Relationship Id="rId4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6.xml"/><Relationship Id="rId4" Type="http://schemas.openxmlformats.org/officeDocument/2006/relationships/image" Target="../media/image23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4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5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99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38827" y="964504"/>
            <a:ext cx="7991606" cy="339455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Занятие 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22. 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История создания романа «Лжедмитрий», историческая эпоха в период «смуты». Основная идея романа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.</a:t>
            </a:r>
            <a:b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</a:b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Практическая работа №8. 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Сравнительная характеристика фрагментов романа </a:t>
            </a:r>
            <a:r>
              <a:rPr lang="ru-RU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Д.Л.Мордовцева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 «Лжедмитрий» и трагедии </a:t>
            </a:r>
            <a:r>
              <a:rPr lang="ru-RU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А.С.Пушкина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 «Борис Годунов».</a:t>
            </a:r>
            <a:endParaRPr lang="ru-RU" sz="36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93929" y="0"/>
            <a:ext cx="445926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РОСЖЕЛДОР</a:t>
            </a:r>
          </a:p>
          <a:p>
            <a:pPr algn="ctr"/>
            <a:r>
              <a:rPr lang="ru-RU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Федеральное государственное бюджетное </a:t>
            </a:r>
          </a:p>
          <a:p>
            <a:pPr algn="ctr"/>
            <a:r>
              <a:rPr lang="ru-RU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образовательное учреждение высшего образования</a:t>
            </a:r>
          </a:p>
          <a:p>
            <a:pPr algn="ctr"/>
            <a:r>
              <a:rPr lang="ru-RU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Ростовский государственный университет путей сообщения</a:t>
            </a:r>
          </a:p>
          <a:p>
            <a:pPr algn="ctr"/>
            <a:r>
              <a:rPr lang="ru-RU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(ФГБОУ ВО РГУПС)</a:t>
            </a:r>
          </a:p>
          <a:p>
            <a:pPr algn="ctr"/>
            <a:r>
              <a:rPr lang="ru-RU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Техникум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97052" y="6300592"/>
            <a:ext cx="951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2020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472732"/>
            <a:ext cx="3394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Преподаватель – Галицкая О.В.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7732" y="642918"/>
            <a:ext cx="5483292" cy="734945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Цели занятия:</a:t>
            </a:r>
            <a:endParaRPr lang="ru-RU" sz="28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04164" y="1340284"/>
            <a:ext cx="6475956" cy="4785879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Образовательные:</a:t>
            </a:r>
            <a:r>
              <a:rPr lang="ru-RU" sz="19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9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1900" b="1" dirty="0" smtClean="0">
                <a:latin typeface="Times New Roman" pitchFamily="18" charset="0"/>
                <a:cs typeface="Times New Roman" pitchFamily="18" charset="0"/>
              </a:rPr>
              <a:t>- организовать познавательную </a:t>
            </a:r>
            <a:r>
              <a:rPr lang="ru-RU" sz="1900" b="1" dirty="0">
                <a:latin typeface="Times New Roman" pitchFamily="18" charset="0"/>
                <a:cs typeface="Times New Roman" pitchFamily="18" charset="0"/>
              </a:rPr>
              <a:t>деятельность обучающихся </a:t>
            </a:r>
            <a:r>
              <a:rPr lang="ru-RU" sz="1900" b="1" dirty="0" smtClean="0">
                <a:latin typeface="Times New Roman" pitchFamily="18" charset="0"/>
                <a:cs typeface="Times New Roman" pitchFamily="18" charset="0"/>
              </a:rPr>
              <a:t>для усвоения </a:t>
            </a:r>
            <a:r>
              <a:rPr lang="ru-RU" sz="1900" b="1" dirty="0">
                <a:latin typeface="Times New Roman" pitchFamily="18" charset="0"/>
                <a:cs typeface="Times New Roman" pitchFamily="18" charset="0"/>
              </a:rPr>
              <a:t>необходимых знаний и умений.</a:t>
            </a:r>
          </a:p>
          <a:p>
            <a:pPr marL="0" indent="0" algn="just">
              <a:buNone/>
            </a:pPr>
            <a:r>
              <a:rPr lang="ru-RU" sz="1900" b="1" dirty="0">
                <a:latin typeface="Times New Roman" pitchFamily="18" charset="0"/>
                <a:cs typeface="Times New Roman" pitchFamily="18" charset="0"/>
              </a:rPr>
              <a:t>- раскрыть роль исторических произведений  в развитии русской литературы; </a:t>
            </a:r>
          </a:p>
          <a:p>
            <a:pPr marL="0" indent="0" algn="just">
              <a:buNone/>
            </a:pPr>
            <a:r>
              <a:rPr lang="ru-RU" sz="1900" b="1" dirty="0">
                <a:latin typeface="Times New Roman" pitchFamily="18" charset="0"/>
                <a:cs typeface="Times New Roman" pitchFamily="18" charset="0"/>
              </a:rPr>
              <a:t>- показать новаторский  характер </a:t>
            </a:r>
            <a:r>
              <a:rPr lang="ru-RU" sz="1900" b="1" dirty="0" smtClean="0">
                <a:latin typeface="Times New Roman" pitchFamily="18" charset="0"/>
                <a:cs typeface="Times New Roman" pitchFamily="18" charset="0"/>
              </a:rPr>
              <a:t>в изображении </a:t>
            </a:r>
            <a:r>
              <a:rPr lang="ru-RU" sz="1900" b="1" dirty="0">
                <a:latin typeface="Times New Roman" pitchFamily="18" charset="0"/>
                <a:cs typeface="Times New Roman" pitchFamily="18" charset="0"/>
              </a:rPr>
              <a:t>сложных исторических   </a:t>
            </a:r>
            <a:r>
              <a:rPr lang="ru-RU" sz="1900" b="1" dirty="0" smtClean="0">
                <a:latin typeface="Times New Roman" pitchFamily="18" charset="0"/>
                <a:cs typeface="Times New Roman" pitchFamily="18" charset="0"/>
              </a:rPr>
              <a:t>процессов </a:t>
            </a:r>
            <a:r>
              <a:rPr lang="ru-RU" sz="1900" b="1" dirty="0" err="1" smtClean="0">
                <a:latin typeface="Times New Roman" pitchFamily="18" charset="0"/>
                <a:cs typeface="Times New Roman" pitchFamily="18" charset="0"/>
              </a:rPr>
              <a:t>Д.Л.Мордовцева</a:t>
            </a:r>
            <a:r>
              <a:rPr lang="ru-RU" sz="1900" b="1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1900" b="1" dirty="0" err="1" smtClean="0">
                <a:latin typeface="Times New Roman" pitchFamily="18" charset="0"/>
                <a:cs typeface="Times New Roman" pitchFamily="18" charset="0"/>
              </a:rPr>
              <a:t>А.С.Пушкина</a:t>
            </a:r>
            <a:r>
              <a:rPr lang="ru-RU" sz="1900" b="1" dirty="0" smtClean="0">
                <a:latin typeface="Times New Roman" pitchFamily="18" charset="0"/>
                <a:cs typeface="Times New Roman" pitchFamily="18" charset="0"/>
              </a:rPr>
              <a:t>;    </a:t>
            </a:r>
            <a:endParaRPr lang="ru-RU" sz="19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19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900" b="1" dirty="0">
                <a:latin typeface="Times New Roman" pitchFamily="18" charset="0"/>
                <a:cs typeface="Times New Roman" pitchFamily="18" charset="0"/>
              </a:rPr>
              <a:t>формировать навык анализа художественных произведений разных жанров.</a:t>
            </a:r>
          </a:p>
          <a:p>
            <a:pPr marL="0" indent="0" algn="just">
              <a:buNone/>
            </a:pPr>
            <a:endParaRPr lang="ru-RU" sz="19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Воспитательные:</a:t>
            </a:r>
          </a:p>
          <a:p>
            <a:pPr marL="0" indent="0" algn="just">
              <a:buNone/>
            </a:pPr>
            <a:r>
              <a:rPr lang="ru-RU" sz="1900" b="1" dirty="0">
                <a:latin typeface="Times New Roman" pitchFamily="18" charset="0"/>
                <a:cs typeface="Times New Roman" pitchFamily="18" charset="0"/>
              </a:rPr>
              <a:t>- создать условия для воспитания активности и самостоятельности обучающихся при изучении данной темы;</a:t>
            </a:r>
          </a:p>
          <a:p>
            <a:pPr marL="0" indent="0" algn="just">
              <a:buNone/>
            </a:pPr>
            <a:r>
              <a:rPr lang="ru-RU" sz="1900" b="1" dirty="0">
                <a:latin typeface="Times New Roman" pitchFamily="18" charset="0"/>
                <a:cs typeface="Times New Roman" pitchFamily="18" charset="0"/>
              </a:rPr>
              <a:t>- способствовать формированию духовных ориентиров и ценностей, определяющих связи человека с миром как условия личностного роста.</a:t>
            </a:r>
          </a:p>
          <a:p>
            <a:pPr marL="0" indent="0" algn="just">
              <a:buNone/>
            </a:pPr>
            <a:endParaRPr lang="ru-RU" sz="19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Развивающие:</a:t>
            </a:r>
            <a:r>
              <a:rPr lang="ru-RU" sz="1900" b="1" dirty="0">
                <a:latin typeface="Times New Roman" pitchFamily="18" charset="0"/>
                <a:cs typeface="Times New Roman" pitchFamily="18" charset="0"/>
              </a:rPr>
              <a:t> развивать познавательные способности (умение работать в атмосфере поиска, творчества), коммуникативные и информационные компетенции (раскрытие творческого потенциала обучающихся).</a:t>
            </a:r>
          </a:p>
          <a:p>
            <a:pPr marL="0" indent="0" algn="ctr">
              <a:buNone/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643314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9613" y="344805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9163" y="3171825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2088" y="350520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print">
            <a:lum bright="-24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4963" y="689182"/>
            <a:ext cx="1789746" cy="1214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5" cstate="print">
            <a:lum brigh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2121" y="689182"/>
            <a:ext cx="1578539" cy="1183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6" cstate="print">
            <a:lum brigh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6862" y="658238"/>
            <a:ext cx="1640296" cy="1245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7859" y="3980734"/>
            <a:ext cx="4144308" cy="2426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8" cstate="print">
            <a:lum bright="-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7559" y="658238"/>
            <a:ext cx="1655350" cy="124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770238" y="2041742"/>
            <a:ext cx="50961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Monotype Corsiva" pitchFamily="66" charset="0"/>
              </a:rPr>
              <a:t>«Всюду живая историческая связь, новое выходит из старого, последующее объясняется предыдущим, и ничто не является </a:t>
            </a:r>
            <a:r>
              <a:rPr lang="ru-RU" sz="2400" b="1" dirty="0" smtClean="0">
                <a:solidFill>
                  <a:srgbClr val="002060"/>
                </a:solidFill>
                <a:latin typeface="Monotype Corsiva" pitchFamily="66" charset="0"/>
              </a:rPr>
              <a:t>случайным…»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Monotype Corsiva" pitchFamily="66" charset="0"/>
              </a:rPr>
              <a:t> </a:t>
            </a:r>
            <a:r>
              <a:rPr lang="ru-RU" sz="2400" b="1" dirty="0">
                <a:latin typeface="Monotype Corsiva" pitchFamily="66" charset="0"/>
              </a:rPr>
              <a:t>В.Г. </a:t>
            </a:r>
            <a:r>
              <a:rPr lang="ru-RU" sz="2400" b="1" dirty="0" smtClean="0">
                <a:latin typeface="Monotype Corsiva" pitchFamily="66" charset="0"/>
              </a:rPr>
              <a:t>Белинский </a:t>
            </a:r>
            <a:endParaRPr lang="ru-RU" sz="2400" b="1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5374419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500"/>
                            </p:stCondLst>
                            <p:childTnLst>
                              <p:par>
                                <p:cTn id="3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2500"/>
                            </p:stCondLst>
                            <p:childTnLst>
                              <p:par>
                                <p:cTn id="3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643314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9613" y="344805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9163" y="3171825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2088" y="350520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662088" y="1"/>
            <a:ext cx="7344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Роман  «Лжедмитрий» (1879 г.)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30048" y="726510"/>
            <a:ext cx="522335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Наиболее отчетливо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взгляды писателя на роль народных масс в истории проявились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в романе «Лжедмитрий» (1879). Писатель хотел не просто представить на суд читателя и без того всем известные исторические события, а постараться вскрыть корни такого распространенного явления русской истории, как самозванство</a:t>
            </a:r>
            <a:r>
              <a:rPr lang="ru-RU" dirty="0">
                <a:latin typeface="Times New Roman"/>
                <a:ea typeface="Times New Roman"/>
              </a:rPr>
              <a:t>. 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918563" y="3171825"/>
            <a:ext cx="56742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Есть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в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романе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примеры, иллюстрирующие «увлекающийся», «шаткий», доверчивый характер русского народа, склонный к стихийным и необдуманным действиям и, подобно сценам из «Бориса Годунова» А.С. Пушкина, также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рисующие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часто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народную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беспомощность, бессмысленность народного поведения, полную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подчинённость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народа воле и указаниям тех, кому «положено» «ведать».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45374419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643314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9613" y="344805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9163" y="3171825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2088" y="350520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2780778" y="0"/>
            <a:ext cx="5586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Историческая     справка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2" descr="http://poradu.pp.ua/uploads/posts/2015-08/ustanova-v-rosyi-patrarshestva-patrarshestva-na-rus-23-schnya-1589-roku_712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5913" y="761423"/>
            <a:ext cx="2136231" cy="3067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304789" y="1102291"/>
            <a:ext cx="369517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«Высокая </a:t>
            </a:r>
            <a:r>
              <a:rPr lang="ru-RU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гора Был </a:t>
            </a:r>
            <a:r>
              <a:rPr lang="ru-RU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царь Иван. </a:t>
            </a:r>
            <a:endParaRPr lang="ru-RU" sz="24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  <a:p>
            <a:pPr lvl="0"/>
            <a:r>
              <a:rPr lang="ru-RU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Из </a:t>
            </a:r>
            <a:r>
              <a:rPr lang="ru-RU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недр </a:t>
            </a:r>
            <a:r>
              <a:rPr lang="ru-RU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её  удары</a:t>
            </a:r>
            <a:endParaRPr lang="ru-RU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  <a:p>
            <a:pPr lvl="0"/>
            <a:r>
              <a:rPr lang="ru-RU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Подземные </a:t>
            </a:r>
            <a:r>
              <a:rPr lang="ru-RU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равнину  потрясали</a:t>
            </a:r>
            <a:r>
              <a:rPr lang="ru-RU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,</a:t>
            </a:r>
          </a:p>
          <a:p>
            <a:pPr lvl="0"/>
            <a:r>
              <a:rPr lang="ru-RU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Иль пламенный, вдруг вырываясь, сноп</a:t>
            </a:r>
          </a:p>
          <a:p>
            <a:pPr lvl="0"/>
            <a:r>
              <a:rPr lang="ru-RU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С вершины смерть и гибель слал на землю.</a:t>
            </a:r>
          </a:p>
          <a:p>
            <a:pPr lvl="0"/>
            <a:r>
              <a:rPr lang="ru-RU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Царь </a:t>
            </a:r>
            <a:r>
              <a:rPr lang="ru-RU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Фёдор </a:t>
            </a:r>
            <a:r>
              <a:rPr lang="ru-RU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не таков! Его бы мог я</a:t>
            </a:r>
          </a:p>
          <a:p>
            <a:pPr lvl="0" algn="r"/>
            <a:r>
              <a:rPr lang="ru-RU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Скорей сравнить с провалом в чистом поле…»                                                 </a:t>
            </a:r>
            <a:r>
              <a:rPr lang="ru-RU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А.Толсто</a:t>
            </a:r>
            <a:r>
              <a:rPr lang="ru-RU" sz="2400" b="1" dirty="0" err="1">
                <a:solidFill>
                  <a:prstClr val="black"/>
                </a:solidFill>
                <a:latin typeface="Gabriola" pitchFamily="82" charset="0"/>
              </a:rPr>
              <a:t>й</a:t>
            </a:r>
            <a:r>
              <a:rPr lang="ru-RU" sz="2400" b="1" dirty="0">
                <a:solidFill>
                  <a:prstClr val="black"/>
                </a:solidFill>
                <a:latin typeface="Gabriola" pitchFamily="8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45374419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643314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9613" y="344805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9163" y="3171825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2088" y="350520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2780778" y="0"/>
            <a:ext cx="5586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Историческая     справка</a:t>
            </a:r>
            <a:endParaRPr lang="ru-RU" sz="3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85999" y="763042"/>
            <a:ext cx="6081387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Фёдор I Иоаннович,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известен также по имени </a:t>
            </a:r>
            <a:r>
              <a:rPr lang="ru-RU" sz="3600" b="1" dirty="0" smtClean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Феодор </a:t>
            </a:r>
            <a:r>
              <a:rPr lang="ru-RU" sz="3600" b="1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Блаженный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1557 – 1598 гг. 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- 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solidFill>
                  <a:srgbClr val="252525"/>
                </a:solidFill>
                <a:latin typeface="Times New Roman" pitchFamily="18" charset="0"/>
                <a:cs typeface="Times New Roman" pitchFamily="18" charset="0"/>
              </a:rPr>
              <a:t>третий 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сын </a:t>
            </a:r>
            <a:r>
              <a:rPr lang="ru-RU" sz="2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Ивана IV Грозного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 и царицы </a:t>
            </a:r>
            <a:r>
              <a:rPr lang="ru-RU" sz="20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Анастасии Романовны Захарьиной-Юрьевой,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последний представитель московской ветви династии Рюриковичей</a:t>
            </a: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Канонизирован Православной Церковью как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«Святой благоверный </a:t>
            </a:r>
            <a:endParaRPr 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Феодор 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 Иоаннович, </a:t>
            </a:r>
            <a:endParaRPr 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царь 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Московский» </a:t>
            </a:r>
          </a:p>
        </p:txBody>
      </p:sp>
    </p:spTree>
    <p:extLst>
      <p:ext uri="{BB962C8B-B14F-4D97-AF65-F5344CB8AC3E}">
        <p14:creationId xmlns:p14="http://schemas.microsoft.com/office/powerpoint/2010/main" val="362695191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643314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9613" y="344805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9163" y="3171825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2088" y="350520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2780778" y="0"/>
            <a:ext cx="5586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Историческая     справка</a:t>
            </a:r>
            <a:endParaRPr lang="ru-RU" sz="3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481369" y="965658"/>
            <a:ext cx="505303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>
                <a:solidFill>
                  <a:prstClr val="black"/>
                </a:solidFill>
                <a:latin typeface="Comic Sans MS" pitchFamily="66" charset="0"/>
                <a:cs typeface="Times New Roman" pitchFamily="18" charset="0"/>
              </a:rPr>
              <a:t>Федор Иоаннович при своём наставнике Борисе Годунове:</a:t>
            </a:r>
          </a:p>
          <a:p>
            <a:pPr lvl="0"/>
            <a:endParaRPr lang="ru-RU" sz="2400" b="1" dirty="0">
              <a:solidFill>
                <a:prstClr val="black"/>
              </a:solidFill>
              <a:latin typeface="Comic Sans MS" pitchFamily="66" charset="0"/>
              <a:cs typeface="Times New Roman" pitchFamily="18" charset="0"/>
            </a:endParaRPr>
          </a:p>
          <a:p>
            <a:pPr lvl="0" algn="ctr"/>
            <a:r>
              <a:rPr lang="ru-RU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Times New Roman" pitchFamily="18" charset="0"/>
              </a:rPr>
              <a:t>«На всё глядел очами Годунова,</a:t>
            </a:r>
          </a:p>
          <a:p>
            <a:pPr lvl="0" algn="ctr"/>
            <a:r>
              <a:rPr lang="ru-RU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Times New Roman" pitchFamily="18" charset="0"/>
              </a:rPr>
              <a:t>Всему внимал ушами Годунова…»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Times New Roman" pitchFamily="18" charset="0"/>
              </a:rPr>
              <a:t> (</a:t>
            </a:r>
            <a:r>
              <a:rPr lang="ru-RU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Times New Roman" pitchFamily="18" charset="0"/>
              </a:rPr>
              <a:t>А.С.Пушкин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Times New Roman" pitchFamily="18" charset="0"/>
              </a:rPr>
              <a:t>)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Times New Roman" pitchFamily="18" charset="0"/>
            </a:endParaRPr>
          </a:p>
        </p:txBody>
      </p:sp>
      <p:pic>
        <p:nvPicPr>
          <p:cNvPr id="9" name="Picture 2" descr="http://cs629414.vk.me/v629414864/1255e/S7hDs7678sM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2113" y="3829050"/>
            <a:ext cx="2187736" cy="27273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7255432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260648"/>
            <a:ext cx="8640960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Деятельность Годунова в период регентства при Федоре Иоанновиче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Крупный феодал – земли в Дмитровском, Тверском и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Малоярославском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уезде.</a:t>
            </a:r>
          </a:p>
          <a:p>
            <a:pPr marL="342900" indent="-342900">
              <a:buAutoNum type="arabicPeriod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При регентстве получил титул «правителя».</a:t>
            </a:r>
          </a:p>
          <a:p>
            <a:pPr marL="342900" indent="-342900">
              <a:buAutoNum type="arabicPeriod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Определил направления внутренней и внешней политики.</a:t>
            </a:r>
          </a:p>
          <a:p>
            <a:pPr marL="342900" indent="-342900">
              <a:buAutoNum type="arabicPeriod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 начале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1590 –х гг.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были введены «урочные лета» (5 – летний срок сыска беглых крестьян).</a:t>
            </a:r>
          </a:p>
          <a:p>
            <a:pPr marL="342900" indent="-342900">
              <a:buAutoNum type="arabicPeriod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Обычай «С Дона выдачи нет» (Но есть с Волги, Яика, Сибири).</a:t>
            </a:r>
          </a:p>
          <a:p>
            <a:pPr marL="342900" indent="-342900">
              <a:buAutoNum type="arabicPeriod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1585 г.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– строительство Архангельска, многих городов: Тюмень, Воронеж, Царицын, Саратов, Самара, Уфа, елец. </a:t>
            </a:r>
          </a:p>
          <a:p>
            <a:pPr marL="342900" indent="-342900">
              <a:buAutoNum type="arabicPeriod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 Москве возводится «Белый город» - новые укрепления.</a:t>
            </a:r>
          </a:p>
          <a:p>
            <a:pPr marL="342900" indent="-342900">
              <a:buAutoNum type="arabicPeriod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Амнистии боярам, повышение жалования приказным людям.</a:t>
            </a:r>
          </a:p>
          <a:p>
            <a:pPr marL="342900" indent="-342900">
              <a:buAutoNum type="arabicPeriod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Проведение благотворительных акций.</a:t>
            </a:r>
          </a:p>
          <a:p>
            <a:pPr marL="342900" indent="-342900">
              <a:buAutoNum type="arabicPeriod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Вклады в монастыри: Троице-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Сергиевый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Ипатьевский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острома).</a:t>
            </a:r>
          </a:p>
          <a:p>
            <a:pPr marL="342900" indent="-342900">
              <a:buAutoNum type="arabicPeriod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Возвращение русских городов (1595 г. –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Тявзинский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мир со Швецией). Освоение Сибири –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г.Сургут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 Березов.</a:t>
            </a:r>
          </a:p>
          <a:p>
            <a:pPr marL="342900" indent="-342900">
              <a:buAutoNum type="arabicPeriod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Учреждение патриаршества –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1589 г.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– патриарх Иов.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47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643314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9613" y="344805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9163" y="3171825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2088" y="350520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2780778" y="0"/>
            <a:ext cx="5586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Историческая     справка</a:t>
            </a:r>
            <a:endParaRPr lang="ru-RU" sz="3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16899" y="776615"/>
            <a:ext cx="5899759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 dirty="0">
                <a:solidFill>
                  <a:srgbClr val="C00000"/>
                </a:solidFill>
                <a:latin typeface="Comic Sans MS" pitchFamily="66" charset="0"/>
              </a:rPr>
              <a:t>6 января 1598 г</a:t>
            </a:r>
            <a:r>
              <a:rPr lang="ru-RU" sz="2800" b="1" dirty="0">
                <a:solidFill>
                  <a:srgbClr val="C00000"/>
                </a:solidFill>
                <a:latin typeface="Comic Sans MS" pitchFamily="66" charset="0"/>
              </a:rPr>
              <a:t>.</a:t>
            </a:r>
          </a:p>
          <a:p>
            <a:pPr lvl="0" algn="ctr"/>
            <a:r>
              <a:rPr lang="ru-RU" sz="2800" b="1" dirty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ru-RU" sz="2800" b="1" dirty="0" smtClean="0">
                <a:solidFill>
                  <a:prstClr val="black"/>
                </a:solidFill>
                <a:latin typeface="Comic Sans MS" pitchFamily="66" charset="0"/>
              </a:rPr>
              <a:t>Фёдор Иоаннович </a:t>
            </a:r>
            <a:r>
              <a:rPr lang="ru-RU" sz="2800" b="1" dirty="0">
                <a:solidFill>
                  <a:prstClr val="black"/>
                </a:solidFill>
                <a:latin typeface="Comic Sans MS" pitchFamily="66" charset="0"/>
              </a:rPr>
              <a:t>тихо скончался, не оставив завещания. Супруге Ирине  наказал принять монашеский постриг</a:t>
            </a:r>
            <a:r>
              <a:rPr lang="ru-RU" dirty="0">
                <a:solidFill>
                  <a:prstClr val="black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8" name="AutoShape 2" descr="D:\%D0%94%D0%B8%D1%81%D1%82%D0%B0%D0%BD%D1%86%D0%B8%D0%BE%D0%BD%D0%BA%D0%B0\%D0%94%D0%B8%D1%81%D1%82%D0%B0%D0%BD%D1%86%D0%B8%D0%BE%D0%BD%D0%BA%D0%B0 %D0%BB%D0%B8%D1%82%D0%B5%D1%80%D0%B0%D1%82%D1%83%D1%80%D0%B0\%D0%97%D0%B0%D0%BD%D1%8F%D1%82%D0%B8%D0%B5 21. 22.  %D0%94.%D0%9B.%D0%9C%D0%BE%D1%80%D0%B4%D0%BE%D0%B2%D1%86%D0%B5%D0%B2\%D0%97%D0%B0%D0%BD%D1%8F%D1%82%D0%B8%D0%B5 22. %D0%9C%D0%BE%D1%80%D0%B4%D0%BE%D0%B2%D1%86%D0%B5%D0%B2. %D0%9B%D0%B6%D0%B5%D0%B4%D0%BC%D0%B8%D1%82%D1%80%D0%B8%D0%B9\scale_120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4" descr="D:\%D0%94%D0%B8%D1%81%D1%82%D0%B0%D0%BD%D1%86%D0%B8%D0%BE%D0%BD%D0%BA%D0%B0\%D0%94%D0%B8%D1%81%D1%82%D0%B0%D0%BD%D1%86%D0%B8%D0%BE%D0%BD%D0%BA%D0%B0 %D0%BB%D0%B8%D1%82%D0%B5%D1%80%D0%B0%D1%82%D1%83%D1%80%D0%B0\%D0%97%D0%B0%D0%BD%D1%8F%D1%82%D0%B8%D0%B5 21. 22.  %D0%94.%D0%9B.%D0%9C%D0%BE%D1%80%D0%B4%D0%BE%D0%B2%D1%86%D0%B5%D0%B2\%D0%97%D0%B0%D0%BD%D1%8F%D1%82%D0%B8%D0%B5 22. %D0%9C%D0%BE%D1%80%D0%B4%D0%BE%D0%B2%D1%86%D0%B5%D0%B2. %D0%9B%D0%B6%D0%B5%D0%B4%D0%BC%D0%B8%D1%82%D1%80%D0%B8%D0%B9\scale_1200.webp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1" name="Picture 7" descr="http://images.stsl.ru/medialibrary/55c/55c0145cca6addf833c7c4408a5df895/10o1t0h3k7x2e6m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3173" y="3515826"/>
            <a:ext cx="2475594" cy="3010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3077387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643314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9613" y="344805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9163" y="3171825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2088" y="350520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2780778" y="0"/>
            <a:ext cx="5586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Историческая     справка</a:t>
            </a:r>
            <a:endParaRPr lang="ru-RU" sz="3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http://lusana.ru/files/2533/573/3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0778" y="1103627"/>
            <a:ext cx="5411244" cy="4803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817455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643314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9613" y="344805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9163" y="3171825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2088" y="350520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2780778" y="0"/>
            <a:ext cx="5586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Историческая     справка</a:t>
            </a:r>
            <a:endParaRPr lang="ru-RU" sz="3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2" descr="http://fs00.infourok.ru/images/doc/197/224743/hello_html_7056c97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2891" y="2642992"/>
            <a:ext cx="3250643" cy="379590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3" name="TextBox 2"/>
          <p:cNvSpPr txBox="1"/>
          <p:nvPr/>
        </p:nvSpPr>
        <p:spPr>
          <a:xfrm>
            <a:off x="2292262" y="764089"/>
            <a:ext cx="586218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2800" b="1" dirty="0">
                <a:solidFill>
                  <a:srgbClr val="C00000"/>
                </a:solidFill>
                <a:latin typeface="Comic Sans MS" pitchFamily="66" charset="0"/>
              </a:rPr>
              <a:t>3 сентября 1598 г. </a:t>
            </a:r>
            <a:r>
              <a:rPr lang="ru-RU" sz="2800" b="1" dirty="0">
                <a:solidFill>
                  <a:prstClr val="black"/>
                </a:solidFill>
                <a:latin typeface="Comic Sans MS" pitchFamily="66" charset="0"/>
              </a:rPr>
              <a:t>– венчание </a:t>
            </a:r>
            <a:r>
              <a:rPr lang="ru-RU" sz="2800" b="1" dirty="0" smtClean="0">
                <a:solidFill>
                  <a:prstClr val="black"/>
                </a:solidFill>
                <a:latin typeface="Comic Sans MS" pitchFamily="66" charset="0"/>
              </a:rPr>
              <a:t>Бориса Годунова на </a:t>
            </a:r>
            <a:r>
              <a:rPr lang="ru-RU" sz="2800" b="1" dirty="0">
                <a:solidFill>
                  <a:prstClr val="black"/>
                </a:solidFill>
                <a:latin typeface="Comic Sans MS" pitchFamily="66" charset="0"/>
              </a:rPr>
              <a:t>царство в Успенском соборе Московского Кремля.</a:t>
            </a:r>
          </a:p>
        </p:txBody>
      </p:sp>
    </p:spTree>
    <p:extLst>
      <p:ext uri="{BB962C8B-B14F-4D97-AF65-F5344CB8AC3E}">
        <p14:creationId xmlns:p14="http://schemas.microsoft.com/office/powerpoint/2010/main" val="2621403443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643314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9613" y="344805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9163" y="3171825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2088" y="350520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2780778" y="0"/>
            <a:ext cx="5586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Историческая     справка</a:t>
            </a:r>
            <a:endParaRPr lang="ru-RU" sz="3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2" descr="http://fs00.infourok.ru/images/doc/197/224743/hello_html_7056c97b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6305" y="4799280"/>
            <a:ext cx="1465545" cy="17113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9" name="Прямоугольник 8"/>
          <p:cNvSpPr/>
          <p:nvPr/>
        </p:nvSpPr>
        <p:spPr>
          <a:xfrm>
            <a:off x="2285999" y="826718"/>
            <a:ext cx="569307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Политика царя Бориса Годунова</a:t>
            </a:r>
          </a:p>
          <a:p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Прекращение преследования бояр.</a:t>
            </a:r>
          </a:p>
          <a:p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Преследовал пьянство.</a:t>
            </a:r>
          </a:p>
          <a:p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Заботился о просвещении, отправлял боярских детей в Европу.</a:t>
            </a:r>
          </a:p>
          <a:p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Во многих городах открывались типографии.</a:t>
            </a:r>
          </a:p>
          <a:p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Привлекал иноземных медиков, аптекарей.</a:t>
            </a:r>
          </a:p>
          <a:p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В Москве сооружен водопровод, фонарное освещение, мост.</a:t>
            </a:r>
          </a:p>
          <a:p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Переселение купцов в Сибирь.</a:t>
            </a:r>
          </a:p>
          <a:p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С Речью </a:t>
            </a:r>
            <a:r>
              <a:rPr lang="ru-RU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Посполитой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мир на 20 лет.</a:t>
            </a:r>
          </a:p>
        </p:txBody>
      </p:sp>
    </p:spTree>
    <p:extLst>
      <p:ext uri="{BB962C8B-B14F-4D97-AF65-F5344CB8AC3E}">
        <p14:creationId xmlns:p14="http://schemas.microsoft.com/office/powerpoint/2010/main" val="1839935059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6059" y="260648"/>
            <a:ext cx="856895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Зловещим событием в истории правления Годунова стала загадочная смерть в Угличе восьмилетнего сына Ивана Грозного и Марии Нагой, царевича Дмитрия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15 мая 1591 г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Следственная комиссия во главе с боярином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В.Шуйским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пришли к выводу о несчастном случае.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http://klin-demianovo.ru/wp-content/uploads/2013/06/icon_dimitrii_carevich_shigri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31483"/>
            <a:ext cx="3672408" cy="491184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3" name="TextBox 2"/>
          <p:cNvSpPr txBox="1"/>
          <p:nvPr/>
        </p:nvSpPr>
        <p:spPr>
          <a:xfrm>
            <a:off x="4211960" y="6171314"/>
            <a:ext cx="4469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Благоверный царевич Дмитрий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http://www.belygorod.ru/img2/SovremRusZhiv/_Used/0BlinkovSV_CarevichDmitriy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084" y="1929008"/>
            <a:ext cx="3512389" cy="38167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582497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643314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9613" y="344805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9163" y="3171825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2088" y="350520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2780778" y="0"/>
            <a:ext cx="5586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Историческая     справка</a:t>
            </a:r>
            <a:endParaRPr lang="ru-RU" sz="3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2" descr="http://fs00.infourok.ru/images/doc/197/224743/hello_html_7056c97b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6593" y="2592928"/>
            <a:ext cx="1465545" cy="17113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9" name="Прямоугольник 8"/>
          <p:cNvSpPr/>
          <p:nvPr/>
        </p:nvSpPr>
        <p:spPr>
          <a:xfrm>
            <a:off x="2285999" y="826718"/>
            <a:ext cx="569307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Политика царя Бориса </a:t>
            </a: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Годунова</a:t>
            </a:r>
            <a:endParaRPr lang="ru-RU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74593" y="1402020"/>
            <a:ext cx="4572000" cy="236988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2800" b="1" dirty="0">
                <a:solidFill>
                  <a:srgbClr val="C00000"/>
                </a:solidFill>
                <a:latin typeface="Comic Sans MS" pitchFamily="66" charset="0"/>
              </a:rPr>
              <a:t>Лето 1601 г. </a:t>
            </a:r>
            <a:r>
              <a:rPr lang="ru-RU" sz="2400" b="1" dirty="0">
                <a:solidFill>
                  <a:prstClr val="black"/>
                </a:solidFill>
                <a:latin typeface="Comic Sans MS" pitchFamily="66" charset="0"/>
              </a:rPr>
              <a:t>Холодное и сырое, начался неурожай. Цены на хлеб подскочили в 100 раз. Правительственные меры результата не принесли.</a:t>
            </a:r>
          </a:p>
        </p:txBody>
      </p:sp>
      <p:pic>
        <p:nvPicPr>
          <p:cNvPr id="10" name="Picture 2" descr="http://img23.binimage.org/82/00/5c/c14c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9489" y="4196218"/>
            <a:ext cx="1738195" cy="206620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528719600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4607" y="839243"/>
            <a:ext cx="7352780" cy="2004361"/>
          </a:xfrm>
        </p:spPr>
        <p:txBody>
          <a:bodyPr rtlCol="0">
            <a:normAutofit fontScale="90000"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200" dirty="0" smtClean="0"/>
              <a:t>В 1601—1602 Годунов пошёл даже на временное восстановление Юрьева дня. Правда, он разрешил не выход, а лишь вывоз крестьян. Но и этот шаг ненамного увеличил популярность царя. Массовый голод и недовольство установлением «урочных лет» стали причиной крупного восстания под руководством Хлопка (1602 - 1603 гг.), в котором участвовали крестьяне, холопы и казаки. Повстанческое движение охватило около 20 уездов центральной России и юга страны. Восставшие объединялись в крупные отряды, которые продвигались к Москве. 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19459" name="Содержимое 3" descr="3f3dcb107cc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30050" y="3634631"/>
            <a:ext cx="4271376" cy="2767103"/>
          </a:xfrm>
        </p:spPr>
      </p:pic>
    </p:spTree>
    <p:extLst>
      <p:ext uri="{BB962C8B-B14F-4D97-AF65-F5344CB8AC3E}">
        <p14:creationId xmlns:p14="http://schemas.microsoft.com/office/powerpoint/2010/main" val="2057395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643314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9613" y="344805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9163" y="3171825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2088" y="350520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2780778" y="0"/>
            <a:ext cx="5586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Историческая     справка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68877" y="782049"/>
            <a:ext cx="38454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Смутное время и казачество</a:t>
            </a:r>
          </a:p>
        </p:txBody>
      </p:sp>
      <p:pic>
        <p:nvPicPr>
          <p:cNvPr id="8" name="Рисунок 7" descr="https://topwar.ru/uploads/posts/2011-11/1320097870_voins_kult_01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814" y="4797468"/>
            <a:ext cx="3533514" cy="1820516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2480154" y="1182159"/>
            <a:ext cx="538619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правление Федора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Иоанновича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(1584-1598) могущество России продолжало возрастать. Русско-шведская война 1590-1593 годов завершилась победой, были возвращены утраченные после Ливонской кампании города: Ям, Копорье, Ивангород, Орешек, </a:t>
            </a:r>
            <a:r>
              <a:rPr lang="ru-RU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Корела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В августе 1591 года была разбита крымская орда, которая хотела воспользоваться войной Москвы с Швецией. Важную в роль в битве сыграли донские казаки. Когда крымское войско вышло к Москве, они ударили по вражеским тылам: резервы крымчаков были разгромлены, в плен взято 7 тыс. человек, захвачено 17 тыс. лошадей. А после этого казаки двинулись на Крым. Это известие вызвало панику среди татар, и они стали отходить, затем побежали.</a:t>
            </a:r>
          </a:p>
        </p:txBody>
      </p:sp>
    </p:spTree>
    <p:extLst>
      <p:ext uri="{BB962C8B-B14F-4D97-AF65-F5344CB8AC3E}">
        <p14:creationId xmlns:p14="http://schemas.microsoft.com/office/powerpoint/2010/main" val="362695191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643314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9613" y="344805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9163" y="3171825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2088" y="350520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2780778" y="0"/>
            <a:ext cx="5586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Историческая     справка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968668" y="651353"/>
            <a:ext cx="39456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Смутное время и казачество</a:t>
            </a:r>
          </a:p>
        </p:txBody>
      </p:sp>
      <p:pic>
        <p:nvPicPr>
          <p:cNvPr id="8" name="Рисунок 7" descr="https://topwar.ru/uploads/posts/2011-11/1320097870_voins_kult_0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6164" y="5837127"/>
            <a:ext cx="1591980" cy="66812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2379946" y="1051463"/>
            <a:ext cx="553650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Борис </a:t>
            </a:r>
            <a:r>
              <a:rPr lang="ru-RU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Годунов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 (в 1587—1598 годы фактический правитель России, при больном царе, с февраля 1598 года — избран царём) был одним из первых правителей, который пытался вести царство по западному пути развития. Так, в отношении казаков он решил повторить опыт Польши, превратив их в обычных подданных. В 1593 году Дон получил приказ жить с турками в Азове мирно, отпустить всех пленных. Управлять донским войском должен был царский уполномоченный – дворянин Пётр Хрущёв. Казачий круг отказался его принять. Годунов был разозлён и отправил князя Волконского с грамотой, обещая за непослушание опалу и казни, угрожая даже разогнать донское казачество, послав царское войско, заключить против казаков союз с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турками. В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это же время из Москвы прибыл казак Нехорошко Картавый и сообщил о тяжёлом положении донцов на царской службе – жалованье не платили, «корм не давали», на Дон не отпускают, некоторых обратили в холопы. Казаки обиделись и отказали Годунову в «службе».</a:t>
            </a:r>
            <a:endParaRPr lang="ru-RU" sz="16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2105379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3463" y="501040"/>
            <a:ext cx="7778664" cy="2329842"/>
          </a:xfrm>
        </p:spPr>
        <p:txBody>
          <a:bodyPr rtlCol="0">
            <a:normAutofit fontScale="90000"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сентябре 1603 г. в ожесточенном сражении под Москвой повстанческая армия Хлопка была разбита.А по стране стали ходить слухи, что царевич Дмитрий жив. Годунов оценил нависшую над ним угрозу: по сравнению с «прирождённым» государем он — никто. В начале 1604 было перехвачено письмо одного иноземца из Нарвы, в котором объявлялось, что у казаков находится чудом спасшийся Дмитрий, и Московскую землю скоро постигнут большие несчастья.</a:t>
            </a:r>
            <a:b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3" name="Содержимое 3" descr="Bolotnikov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98588" y="2714625"/>
            <a:ext cx="6346825" cy="3411538"/>
          </a:xfrm>
        </p:spPr>
      </p:pic>
    </p:spTree>
    <p:extLst>
      <p:ext uri="{BB962C8B-B14F-4D97-AF65-F5344CB8AC3E}">
        <p14:creationId xmlns:p14="http://schemas.microsoft.com/office/powerpoint/2010/main" val="1839764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643314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9613" y="344805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9163" y="3171825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2088" y="350520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2480153" y="739036"/>
            <a:ext cx="552397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Весной </a:t>
            </a:r>
            <a:r>
              <a:rPr lang="ru-RU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1603 года </a:t>
            </a:r>
            <a:r>
              <a:rPr lang="ru-RU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беглый монах Гришка </a:t>
            </a:r>
            <a:r>
              <a:rPr lang="ru-RU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Отрепьев, </a:t>
            </a:r>
            <a:r>
              <a:rPr lang="ru-RU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выдававший себя за чудом воскресшего царевича Дмитрия, неожиданно </a:t>
            </a:r>
            <a:r>
              <a:rPr lang="ru-RU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поляков </a:t>
            </a:r>
            <a:r>
              <a:rPr lang="ru-RU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исчез с территории коронной Польши. И объявился в Запорожской Сечи в роте казацкого старшины Герасима Евангелика. Несколько зажигательных речей — и всегда готовая на войну и грабежи Запорожская Сечь закипела. Известные своим организаторским талантом казаки вмиг изменили униженные стенания чернеца Григория на безальтернативный приказ «Сполох» — символ всеобщей казацкой мобилизации. Сечь стала энергично закупать оружие, вербовать в казацкие дружины охотников из украинских крестьян-хлопов. К концу года масштаб формирования повстанческой армии Лжедмитрия I напугал уже самого короля Сигизмунда: 12 декабря 1603 года особым указом король запретил продажу оружия казакам. Запорожцы не обратили на грозный манифест ни малейшего внимания.</a:t>
            </a:r>
          </a:p>
        </p:txBody>
      </p:sp>
      <p:pic>
        <p:nvPicPr>
          <p:cNvPr id="8" name="Рисунок 7" descr="https://342031.selcdn.ru/rusplt/userfiles3/march/False_Dmitriy_vrez3_600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8016" y="4121063"/>
            <a:ext cx="2768252" cy="231503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2392471" y="1"/>
            <a:ext cx="48225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Мобилизация казацкой орды</a:t>
            </a:r>
          </a:p>
        </p:txBody>
      </p:sp>
    </p:spTree>
    <p:extLst>
      <p:ext uri="{BB962C8B-B14F-4D97-AF65-F5344CB8AC3E}">
        <p14:creationId xmlns:p14="http://schemas.microsoft.com/office/powerpoint/2010/main" val="3522872919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643314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9613" y="344805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9163" y="3171825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2088" y="350520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2367417" y="794593"/>
            <a:ext cx="5924813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3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b="1" dirty="0" smtClean="0">
                <a:latin typeface="Times New Roman" pitchFamily="18" charset="0"/>
                <a:cs typeface="Times New Roman" pitchFamily="18" charset="0"/>
              </a:rPr>
              <a:t>       Поскольку </a:t>
            </a:r>
            <a:r>
              <a:rPr lang="ru-RU" sz="1300" b="1" dirty="0">
                <a:latin typeface="Times New Roman" pitchFamily="18" charset="0"/>
                <a:cs typeface="Times New Roman" pitchFamily="18" charset="0"/>
              </a:rPr>
              <a:t>взаимодействие Запорожья и Войска Донского осуществлялось в ту эпоху на постоянной основе, при посредничестве </a:t>
            </a:r>
            <a:r>
              <a:rPr lang="ru-RU" sz="1300" b="1" dirty="0" err="1">
                <a:latin typeface="Times New Roman" pitchFamily="18" charset="0"/>
                <a:cs typeface="Times New Roman" pitchFamily="18" charset="0"/>
              </a:rPr>
              <a:t>Динского</a:t>
            </a:r>
            <a:r>
              <a:rPr lang="ru-RU" sz="1300" b="1" dirty="0">
                <a:latin typeface="Times New Roman" pitchFamily="18" charset="0"/>
                <a:cs typeface="Times New Roman" pitchFamily="18" charset="0"/>
              </a:rPr>
              <a:t> (Донского) запорожского куреня, очень скоро к военным приготовлениям Лжедмитрия I подключились донцы. Их участие в грядущей военной экспедиции было не только «зовом сердца к грабежу», как у запорожцев, а, пожалуй, жизненно необходимой мерой. Прекратив поставки на Дон пороха и свинца, а также запретив продажу казакам этих товаров, Борис Годунов оставил донских казаков без всякого «оружейного зелья» в случае войны с татарами, ногайцами и турками. С таким положением ни при каких обстоятельствах донцы смириться не могли.</a:t>
            </a:r>
          </a:p>
          <a:p>
            <a:pPr algn="just"/>
            <a:r>
              <a:rPr lang="ru-RU" sz="1300" b="1" dirty="0" smtClean="0">
                <a:latin typeface="Times New Roman" pitchFamily="18" charset="0"/>
                <a:cs typeface="Times New Roman" pitchFamily="18" charset="0"/>
              </a:rPr>
              <a:t>         Гений </a:t>
            </a:r>
            <a:r>
              <a:rPr lang="ru-RU" sz="1300" b="1" dirty="0">
                <a:latin typeface="Times New Roman" pitchFamily="18" charset="0"/>
                <a:cs typeface="Times New Roman" pitchFamily="18" charset="0"/>
              </a:rPr>
              <a:t>Пушкина прекрасно передал атмосферу искренней готовности донцов идти до конца в войне с ненавистным Борисом Годуновым. В одноименной драме, казацкий эмиссар в ставке Отрепьева, атаман </a:t>
            </a:r>
            <a:r>
              <a:rPr lang="ru-RU" sz="1300" b="1" dirty="0" err="1" smtClean="0">
                <a:latin typeface="Times New Roman" pitchFamily="18" charset="0"/>
                <a:cs typeface="Times New Roman" pitchFamily="18" charset="0"/>
              </a:rPr>
              <a:t>Корела</a:t>
            </a:r>
            <a:r>
              <a:rPr lang="ru-RU" sz="13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b="1" dirty="0">
                <a:latin typeface="Times New Roman" pitchFamily="18" charset="0"/>
                <a:cs typeface="Times New Roman" pitchFamily="18" charset="0"/>
              </a:rPr>
              <a:t>на вопрос самозванца: «Ты кто?» — отвечает:</a:t>
            </a:r>
          </a:p>
          <a:p>
            <a:pPr algn="ctr"/>
            <a:r>
              <a:rPr lang="ru-RU" sz="13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Казак, к тебе я с Дона прислан</a:t>
            </a:r>
          </a:p>
          <a:p>
            <a:pPr algn="ctr"/>
            <a:r>
              <a:rPr lang="ru-RU" sz="13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От вольных войск, от храбрых атаманов,</a:t>
            </a:r>
          </a:p>
          <a:p>
            <a:pPr algn="ctr"/>
            <a:r>
              <a:rPr lang="ru-RU" sz="13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От казаков верховых и низовых…</a:t>
            </a:r>
          </a:p>
          <a:p>
            <a:pPr algn="ctr"/>
            <a:r>
              <a:rPr lang="ru-RU" sz="13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сразу получает политические гарантии всемерного учета жизненно важных интересов казацкого народа Дона:</a:t>
            </a:r>
          </a:p>
          <a:p>
            <a:pPr algn="ctr"/>
            <a:r>
              <a:rPr lang="ru-RU" sz="13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Благодарим донское наше войско.</a:t>
            </a:r>
          </a:p>
          <a:p>
            <a:pPr algn="ctr"/>
            <a:r>
              <a:rPr lang="ru-RU" sz="13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Мы ведаем, что ныне казаки</a:t>
            </a:r>
          </a:p>
          <a:p>
            <a:pPr algn="ctr"/>
            <a:r>
              <a:rPr lang="ru-RU" sz="13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Несправедливо притеснены, гонимы;</a:t>
            </a:r>
          </a:p>
          <a:p>
            <a:pPr algn="ctr"/>
            <a:r>
              <a:rPr lang="ru-RU" sz="13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Но если Бог поможет нам вступить</a:t>
            </a:r>
          </a:p>
          <a:p>
            <a:pPr algn="ctr"/>
            <a:r>
              <a:rPr lang="ru-RU" sz="13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трон отцов, то мы по старине</a:t>
            </a:r>
          </a:p>
          <a:p>
            <a:pPr algn="ctr"/>
            <a:r>
              <a:rPr lang="ru-RU" sz="13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Пожалуем наш верный вольный Дон</a:t>
            </a:r>
            <a:r>
              <a:rPr lang="ru-RU" sz="1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1300" b="1" dirty="0">
                <a:latin typeface="Times New Roman" pitchFamily="18" charset="0"/>
                <a:cs typeface="Times New Roman" pitchFamily="18" charset="0"/>
              </a:rPr>
              <a:t>Понятно, что, услышав от Лжедмитрия такие или подобные слова, атаман Андрей </a:t>
            </a:r>
            <a:r>
              <a:rPr lang="ru-RU" sz="1300" b="1" dirty="0" err="1">
                <a:latin typeface="Times New Roman" pitchFamily="18" charset="0"/>
                <a:cs typeface="Times New Roman" pitchFamily="18" charset="0"/>
              </a:rPr>
              <a:t>Корела</a:t>
            </a:r>
            <a:r>
              <a:rPr lang="ru-RU" sz="1300" b="1" dirty="0">
                <a:latin typeface="Times New Roman" pitchFamily="18" charset="0"/>
                <a:cs typeface="Times New Roman" pitchFamily="18" charset="0"/>
              </a:rPr>
              <a:t> немедленно признал </a:t>
            </a:r>
            <a:r>
              <a:rPr lang="ru-RU" sz="1300" b="1" dirty="0" smtClean="0">
                <a:latin typeface="Times New Roman" pitchFamily="18" charset="0"/>
                <a:cs typeface="Times New Roman" pitchFamily="18" charset="0"/>
              </a:rPr>
              <a:t>самозванца </a:t>
            </a:r>
            <a:r>
              <a:rPr lang="ru-RU" sz="1300" b="1" dirty="0">
                <a:latin typeface="Times New Roman" pitchFamily="18" charset="0"/>
                <a:cs typeface="Times New Roman" pitchFamily="18" charset="0"/>
              </a:rPr>
              <a:t>«истинным государем».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254686" y="0"/>
            <a:ext cx="57243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Мобилизация казацкой орды</a:t>
            </a:r>
          </a:p>
        </p:txBody>
      </p:sp>
    </p:spTree>
    <p:extLst>
      <p:ext uri="{BB962C8B-B14F-4D97-AF65-F5344CB8AC3E}">
        <p14:creationId xmlns:p14="http://schemas.microsoft.com/office/powerpoint/2010/main" val="4192409936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643314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9613" y="344805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9163" y="3171825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2088" y="350520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2342363" y="930349"/>
            <a:ext cx="5924813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Получив </a:t>
            </a: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соответствующее донесение от </a:t>
            </a:r>
            <a:r>
              <a:rPr lang="ru-RU" sz="16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Корелы</a:t>
            </a: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Войсковой Круг Дона возликовал и через случайно захваченного боярина </a:t>
            </a:r>
            <a:r>
              <a:rPr lang="ru-RU" sz="1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Семёна </a:t>
            </a: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Годунова, отпущенного затем на Русь, велел передать русскому самодержцу следующие слова: «Гонитель наш Борис! Скоро мы </a:t>
            </a:r>
            <a:r>
              <a:rPr lang="ru-RU" sz="16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будемо</a:t>
            </a: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до тебя, на Москвы, с царевичем Димитрием».</a:t>
            </a:r>
          </a:p>
          <a:p>
            <a:pPr algn="just"/>
            <a:r>
              <a:rPr lang="ru-RU" sz="1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Борис </a:t>
            </a: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Годунов был очень взволнован этим посланием. Он немедленно отправил на Дон своего ближнего боярина Петра </a:t>
            </a:r>
            <a:r>
              <a:rPr lang="ru-RU" sz="1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Хрущева </a:t>
            </a: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 выпиской решения Боярской думы о смерти настоящего царевича Дмитрия, а также с предложением немедленно восстановить «государев отпуск» на Дон. Увы, это разумное предложение слишком опоздало. Уже </a:t>
            </a:r>
            <a:r>
              <a:rPr lang="ru-RU" sz="1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мобилизованный Дон </a:t>
            </a: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совместно с Запорожской </a:t>
            </a:r>
            <a:r>
              <a:rPr lang="ru-RU" sz="16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Сечью</a:t>
            </a:r>
            <a:r>
              <a:rPr lang="ru-RU" sz="1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был готов к войне и хотел только </a:t>
            </a:r>
            <a:r>
              <a:rPr lang="ru-RU" sz="1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войны.</a:t>
            </a:r>
          </a:p>
          <a:p>
            <a:pPr algn="just"/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1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Впрочем</a:t>
            </a: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«расстриге» </a:t>
            </a: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Отрепьеву жалкое признание </a:t>
            </a:r>
            <a:r>
              <a:rPr lang="ru-RU" sz="1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Хрущева </a:t>
            </a: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 других московских холуев было уже не нужно: его хорошо вооруженная повстанческая армия переправилась через Днепр и подходила к </a:t>
            </a:r>
            <a:r>
              <a:rPr lang="ru-RU" sz="16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Моравску</a:t>
            </a: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— первой русской крепости на пути к Москве. На Русь надвигалась неумолимая казацкая орда, остановить которую династия Годуновых, подточенная изменами московских бояр, к сожалению, не смогла.</a:t>
            </a:r>
          </a:p>
        </p:txBody>
      </p:sp>
    </p:spTree>
    <p:extLst>
      <p:ext uri="{BB962C8B-B14F-4D97-AF65-F5344CB8AC3E}">
        <p14:creationId xmlns:p14="http://schemas.microsoft.com/office/powerpoint/2010/main" val="1274048902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643314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9613" y="344805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9163" y="3171825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2088" y="350520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2505205" y="954107"/>
            <a:ext cx="538619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>
                <a:latin typeface="Times New Roman"/>
                <a:ea typeface="Times New Roman"/>
              </a:rPr>
              <a:t/>
            </a:r>
            <a:br>
              <a:rPr lang="ru-RU" dirty="0">
                <a:latin typeface="Times New Roman"/>
                <a:ea typeface="Times New Roman"/>
              </a:rPr>
            </a:br>
            <a:r>
              <a:rPr lang="ru-RU" b="1" dirty="0">
                <a:latin typeface="Times New Roman"/>
                <a:ea typeface="Times New Roman"/>
              </a:rPr>
              <a:t>В октябре 1604 года отряд самозванца вторгся в пределы Московского царства. Первоначально предприятие выглядело полной авантюрой. У него было всего 1,5-2 тыс. польских наёмников, 2 тыс. запорожцев и небольшой отряд донцов. Артиллерии у отряда не было, удар крымского хана </a:t>
            </a:r>
            <a:r>
              <a:rPr lang="ru-RU" b="1" dirty="0" err="1">
                <a:latin typeface="Times New Roman"/>
                <a:ea typeface="Times New Roman"/>
              </a:rPr>
              <a:t>Казы-Гирея</a:t>
            </a:r>
            <a:r>
              <a:rPr lang="ru-RU" b="1" dirty="0">
                <a:latin typeface="Times New Roman"/>
                <a:ea typeface="Times New Roman"/>
              </a:rPr>
              <a:t> на Юге не </a:t>
            </a:r>
            <a:r>
              <a:rPr lang="ru-RU" b="1" dirty="0" smtClean="0">
                <a:latin typeface="Times New Roman"/>
                <a:ea typeface="Times New Roman"/>
              </a:rPr>
              <a:t>состоялся. Но </a:t>
            </a:r>
            <a:r>
              <a:rPr lang="ru-RU" b="1" dirty="0">
                <a:latin typeface="Times New Roman"/>
                <a:ea typeface="Times New Roman"/>
              </a:rPr>
              <a:t>почти сразу на сторону самозванца стали переходить города – Чернигов, </a:t>
            </a:r>
            <a:r>
              <a:rPr lang="ru-RU" b="1" dirty="0" err="1">
                <a:latin typeface="Times New Roman"/>
                <a:ea typeface="Times New Roman"/>
              </a:rPr>
              <a:t>Моравск</a:t>
            </a:r>
            <a:r>
              <a:rPr lang="ru-RU" b="1" dirty="0">
                <a:latin typeface="Times New Roman"/>
                <a:ea typeface="Times New Roman"/>
              </a:rPr>
              <a:t>, Путивль, затем Рыльск, Курск, Севск, Кромы. Царское войско князя Ф.И. Мстиславского (50 тыс.) не смогло разбить отряды Лжедмитрия (до 15 тыс.) 18 декабря 1604 года под Новгородом-Северским.</a:t>
            </a:r>
            <a:br>
              <a:rPr lang="ru-RU" b="1" dirty="0">
                <a:latin typeface="Times New Roman"/>
                <a:ea typeface="Times New Roman"/>
              </a:rPr>
            </a:br>
            <a:endParaRPr lang="ru-RU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705622" y="0"/>
            <a:ext cx="42212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Начало войны</a:t>
            </a:r>
            <a:b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9" name="Содержимое 3" descr="smuta1_0.jpg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883524" y="4897677"/>
            <a:ext cx="2629551" cy="1679423"/>
          </a:xfrm>
        </p:spPr>
      </p:pic>
    </p:spTree>
    <p:extLst>
      <p:ext uri="{BB962C8B-B14F-4D97-AF65-F5344CB8AC3E}">
        <p14:creationId xmlns:p14="http://schemas.microsoft.com/office/powerpoint/2010/main" val="3522872919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643314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9613" y="344805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9163" y="3171825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2088" y="350520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2780778" y="0"/>
            <a:ext cx="5586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Историческая     справка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8" name="Рисунок 7" descr="https://topwar.ru/uploads/posts/2011-11/1320098016_vstuplenie-lzhedmitriya-i-v-moskvu.jpe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0021" y="4609147"/>
            <a:ext cx="3611671" cy="176490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2492679" y="814193"/>
            <a:ext cx="547387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/>
              <a:t>21 января 1605 года в битве у </a:t>
            </a:r>
            <a:r>
              <a:rPr lang="ru-RU" b="1" dirty="0" err="1"/>
              <a:t>Добрыничей</a:t>
            </a:r>
            <a:r>
              <a:rPr lang="ru-RU" b="1" dirty="0"/>
              <a:t> войско самозванца было разбито. Во многом это было связано с бегством отрядов крестьян, царским войскам оставалось только гнать их и рубить. Тут Годунов и его воеводы совершили ошибку – его войска развязали террор, причём не только против восставших, но и просто сочувствующих, не щадили даже женщин и детей. В итоге антиправительственные настроения ещё больше усилились. Казаки и в поражении не бросили Лжедмитрия, атаман </a:t>
            </a:r>
            <a:r>
              <a:rPr lang="ru-RU" b="1" dirty="0" err="1" smtClean="0"/>
              <a:t>Корела</a:t>
            </a:r>
            <a:r>
              <a:rPr lang="ru-RU" b="1" dirty="0" smtClean="0"/>
              <a:t> </a:t>
            </a:r>
            <a:r>
              <a:rPr lang="ru-RU" b="1" dirty="0"/>
              <a:t>с отрядом из 4 тыс. человек (из них казаков было всего 6 сотен) в крепости Кромы сковал инициативу всей царской армии.</a:t>
            </a:r>
          </a:p>
        </p:txBody>
      </p:sp>
    </p:spTree>
    <p:extLst>
      <p:ext uri="{BB962C8B-B14F-4D97-AF65-F5344CB8AC3E}">
        <p14:creationId xmlns:p14="http://schemas.microsoft.com/office/powerpoint/2010/main" val="362695191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68487"/>
          </a:xfrm>
        </p:spPr>
        <p:txBody>
          <a:bodyPr rtlCol="0">
            <a:normAutofit fontScale="90000"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200" dirty="0" smtClean="0"/>
              <a:t>Ситуация для Годунова также осложнялась из-за состояния его здоровья. Уже с 1599 года появляются упоминания о его болезнях, нередко царь недомогал и в 1600-е годы. 13 апреля 1605 Борис Годунов сказал, что чувствует дурноту. Позвали лекаря, но царю стало хуже: из ушей и носа пошла кровь. Царь лишился чувств и вскоре умер. Похоронили его в Кремлёвском Архангельском соборе.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22531" name="Содержимое 3" descr="55-0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21584" y="2485047"/>
            <a:ext cx="5313362" cy="4127500"/>
          </a:xfrm>
        </p:spPr>
      </p:pic>
    </p:spTree>
    <p:extLst>
      <p:ext uri="{BB962C8B-B14F-4D97-AF65-F5344CB8AC3E}">
        <p14:creationId xmlns:p14="http://schemas.microsoft.com/office/powerpoint/2010/main" val="2872645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8323" y="428473"/>
            <a:ext cx="7935238" cy="2439987"/>
          </a:xfrm>
        </p:spPr>
        <p:txBody>
          <a:bodyPr rtlCol="0">
            <a:normAutofit fontScale="90000"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200" dirty="0" smtClean="0"/>
              <a:t>Царём стал сын Бориса — Фёдор, юноша образованный и чрезвычайно умный. Вскоре в Москве произошёл мятеж, спровоцированный Лжедмитрием. Царя Фёдора и его мать убили, оставив в живых лишь дочь Бориса — Ксению. Её ждала безотрадная участь наложницы самозванца. Официально было объявлено, что царь Фёдор и его мать отравились. Тела их выставили напоказ. Затем из Архангельского собора вынесли гроб Бориса и перезахоронили в монастыре близ Лубянки. Там же захоронили и его семью: без отпевания, как самоубийц.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23555" name="Picture 2" descr="C:\Users\Татьяна\Desktop\пед\34890438_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323" y="2956142"/>
            <a:ext cx="2794433" cy="3726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2869" y="3093938"/>
            <a:ext cx="2756002" cy="3450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5803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643314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9613" y="344805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9163" y="3171825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2088" y="350520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453019" y="0"/>
            <a:ext cx="73152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Литературная    трактовка   исторических    событий</a:t>
            </a:r>
            <a:endParaRPr lang="ru-RU" sz="2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04997" y="735510"/>
            <a:ext cx="5549029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Бурные события начала 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XVII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столетия, получившие у современников название «смутного времени», нашли широкое отражение в литературе. Многие писатели, обращаясь к этому историческому периоду, пытались осмыслить исторические характеры русских царей, дать оценку их поступков. </a:t>
            </a:r>
          </a:p>
          <a:p>
            <a:pPr algn="just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А.С.Пушкин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в своём исследовании деятельности Самозванца опирался на исследования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Н.М.Карамзина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в «Истории государства Российского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».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центре трагедии «Борис Годунов», написанной в 1825 году, –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удьба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отдельного человека и судьба целого народа. В этом философском произведении автор рассуждает о сущности власти и её влиянии на самого правителя, о незаконном восшествии на престол и вечном страхе перед потерей трона.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Пушкин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придерживается исторической версии, что убийство царевича Дмитрия, наследника престола, необходимо было Борису Годунову, жаждущему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власти.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695191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643314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9613" y="344805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9163" y="3171825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2088" y="350520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5847" y="858974"/>
            <a:ext cx="1980186" cy="247477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03956" y="3374209"/>
            <a:ext cx="638827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213360" algn="just">
              <a:spcAft>
                <a:spcPts val="0"/>
              </a:spcAft>
            </a:pPr>
            <a:r>
              <a:rPr lang="ru-RU" sz="2000" b="1" dirty="0" smtClean="0">
                <a:latin typeface="Times New Roman"/>
                <a:ea typeface="Times New Roman"/>
              </a:rPr>
              <a:t>В 1879 году русский писатель, историк </a:t>
            </a:r>
            <a:r>
              <a:rPr lang="ru-RU" sz="2000" b="1" dirty="0" err="1" smtClean="0">
                <a:latin typeface="Times New Roman"/>
                <a:ea typeface="Times New Roman"/>
              </a:rPr>
              <a:t>Д.Л.Мордовцев</a:t>
            </a:r>
            <a:r>
              <a:rPr lang="ru-RU" sz="2000" b="1" dirty="0" smtClean="0">
                <a:latin typeface="Times New Roman"/>
                <a:ea typeface="Times New Roman"/>
              </a:rPr>
              <a:t> пишет роман «Лжедмитрий», в котором рассматривает </a:t>
            </a:r>
            <a:r>
              <a:rPr lang="ru-RU" sz="2000" b="1" dirty="0">
                <a:latin typeface="Times New Roman"/>
                <a:ea typeface="Times New Roman"/>
              </a:rPr>
              <a:t>исторические законы без отрыва от законов нравственных, ибо, по убеждению писателя, </a:t>
            </a:r>
            <a:r>
              <a:rPr lang="ru-RU" sz="2000" b="1" i="1" dirty="0">
                <a:latin typeface="Times New Roman"/>
                <a:ea typeface="Times New Roman"/>
              </a:rPr>
              <a:t>«</a:t>
            </a:r>
            <a:r>
              <a:rPr lang="ru-RU" sz="20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история, как и нравственные законы, ничего не прощает, никогда не забывает долгов и нравственных промахов кого бы то ни было и никого не милует</a:t>
            </a:r>
            <a:r>
              <a:rPr lang="ru-RU" sz="2000" b="1" dirty="0">
                <a:latin typeface="Times New Roman"/>
                <a:ea typeface="Times New Roman"/>
              </a:rPr>
              <a:t>».</a:t>
            </a:r>
            <a:endParaRPr lang="ru-RU" sz="2000" b="1" dirty="0">
              <a:effectLst/>
              <a:latin typeface="Times New Roman"/>
              <a:ea typeface="Times New Roman"/>
            </a:endParaRPr>
          </a:p>
        </p:txBody>
      </p:sp>
      <p:pic>
        <p:nvPicPr>
          <p:cNvPr id="13" name="Picture 2" descr="http://vsdn.ru/images/data/mus/70066_big_136359505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302" y="858974"/>
            <a:ext cx="2077530" cy="247477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2" name="TextBox 1"/>
          <p:cNvSpPr txBox="1"/>
          <p:nvPr/>
        </p:nvSpPr>
        <p:spPr>
          <a:xfrm>
            <a:off x="1662088" y="-50765"/>
            <a:ext cx="725644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Литературная    трактовка   исторических    </a:t>
            </a:r>
            <a:r>
              <a:rPr lang="ru-RU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событий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5374419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643314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9613" y="344805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9163" y="3171825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2088" y="350520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662088" y="0"/>
            <a:ext cx="758211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Литературная    трактовка   исторических    </a:t>
            </a:r>
            <a:r>
              <a:rPr lang="ru-RU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событий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317315" y="764087"/>
            <a:ext cx="5799551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Если сопоставить трагедию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А.С.Пушкина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«Борис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одунов» и роман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Д.Л.Мордовцева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«Лжедмитрий», можно выделить как сходные черты, так и различия, прежде всего индивидуально – авторского восприятия личности Лжедмитрия.</a:t>
            </a:r>
          </a:p>
          <a:p>
            <a:pPr algn="just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Александр, Сергеевич придерживался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карамзинской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версии, поэтому он изображает в качестве претендента на русский престол беглого монаха Гришку Отрепьева. Лжедмитрий у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Мордовцева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– это не Отрепьев, хотя этот монах сопровождает главного героя до самой смерти. У Даниила Лукича получилась загадочная фигура, возможно, сам чудом спасшийся царевич Дмитрий. 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s://handmade.minemegashop.ru/pictures/102436131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825" y="4457406"/>
            <a:ext cx="1265541" cy="1942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combook.ru/pictures/4/6/0_1197785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8397" y="4465969"/>
            <a:ext cx="1247383" cy="1933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visualrian.ru/images/old_preview/57/02/570217_preview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9619" y="4457406"/>
            <a:ext cx="2074942" cy="2057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3334733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643314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9613" y="344805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9163" y="3171825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2088" y="350520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733525" y="0"/>
            <a:ext cx="757331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Литературная    трактовка   исторических    событий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79737" y="713984"/>
            <a:ext cx="59498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В данных произведениях характер Лжедмитрия раскрывается как через его поступки, так и через мысли, чувства, намерения, отражающиеся в монологах и диалогах героев.  В романе «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жедмитрий» Мордовцев широко использует портретные характеристики для создания образа Самозванца. Особую роль играет взгляд героя, подчёркивающий загадочность личности Лжедмитрия: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4034" name="Picture 2" descr="https://avatars.mds.yandex.net/get-pdb/1943199/081234f7-6de8-4a6b-b94d-372dc641b9ca/s1200?webp=fals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8274" y="3397029"/>
            <a:ext cx="1841326" cy="2209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279738" y="2949893"/>
            <a:ext cx="405843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Входит невысокий, сухощавый, с рыжевато-русыми волосами юноша…Смуглое, некрасивое, кругловатое лицо, изображающее необычайную, львиную мощь в скулах – ту мощь, которая в состоянии раздавить Московское царство, словно гнилой орех…; голубые глаза, как-то, если можно так выразиться, постоянно о чём-то «своём» думающие, но никому «своего» не выдающие, - всех невольно и повелительно приковывает внимание к этому юноше…»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2780046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643314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9613" y="344805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9163" y="3171825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2088" y="350520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733525" y="0"/>
            <a:ext cx="704843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Литературная    трактовка   исторических    событий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80362" y="688932"/>
            <a:ext cx="5210827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трагедии «Борис Годунов» Александр Пушкин вводит образ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Лжедмитрия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самом начале драмы.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Лжедмитрий -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своеобразный герой времени,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смутного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времени. На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протяжении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всей трагедии этот человек противоречив, неоднозначен как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само непонятное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сумбурное время. Смутный герой смутного времени.</a:t>
            </a:r>
            <a:r>
              <a:rPr lang="ru-RU" dirty="0"/>
              <a:t> </a:t>
            </a:r>
            <a:r>
              <a:rPr lang="ru-RU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/>
              </a:rPr>
              <a:t>Пушкин </a:t>
            </a:r>
            <a:r>
              <a:rPr lang="ru-RU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/>
              </a:rPr>
              <a:t>называет его </a:t>
            </a:r>
            <a:r>
              <a:rPr lang="ru-RU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/>
              </a:rPr>
              <a:t>простым русским </a:t>
            </a:r>
            <a:r>
              <a:rPr lang="ru-RU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/>
              </a:rPr>
              <a:t>именем, казалось бы, ничем не </a:t>
            </a:r>
            <a:r>
              <a:rPr lang="ru-RU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/>
              </a:rPr>
              <a:t>отличающимся от подобных простых имён. </a:t>
            </a:r>
            <a:r>
              <a:rPr lang="ru-RU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/>
              </a:rPr>
              <a:t>Григорий. По сюжету ему 20 с лишним лет. Но всё-таки он не Гришка, а </a:t>
            </a:r>
            <a:r>
              <a:rPr lang="ru-RU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/>
              </a:rPr>
              <a:t>Григорий - </a:t>
            </a:r>
            <a:r>
              <a:rPr lang="ru-RU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/>
              </a:rPr>
              <a:t>чуть более взрослое, но Александр Пушкин называет его только по имени «Григорий». А не официально «Григорий Отрепьев</a:t>
            </a:r>
            <a:r>
              <a:rPr lang="ru-RU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/>
              </a:rPr>
              <a:t>» - </a:t>
            </a:r>
            <a:r>
              <a:rPr lang="ru-RU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/>
              </a:rPr>
              <a:t>Пушкин </a:t>
            </a:r>
            <a:r>
              <a:rPr lang="ru-RU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/>
              </a:rPr>
              <a:t>подчёркивает </a:t>
            </a:r>
            <a:r>
              <a:rPr lang="ru-RU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/>
              </a:rPr>
              <a:t>то, что его персонаж такой же человек, как и все люди, как каждый из нас. Изначально в трагедии отсутствует предубеждённое </a:t>
            </a:r>
            <a:r>
              <a:rPr lang="ru-RU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/>
              </a:rPr>
              <a:t>отношение автора к герою.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1660" y="5712522"/>
            <a:ext cx="2589698" cy="9642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1212698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643314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9613" y="344805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9163" y="3171825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2088" y="350520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804963" y="0"/>
            <a:ext cx="721377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Литературная    трактовка   исторических    событий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46082" name="Picture 2" descr="https://avatars.mds.yandex.net/get-pdb/1209255/0b41b910-baf4-4eec-9995-251d8a2f87d7/s1200?webp=fals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9438" y="3906390"/>
            <a:ext cx="2454098" cy="2517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242160" y="613775"/>
            <a:ext cx="581207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Несмотря на расхождения в вопросе происхождения Лжедмитрия и иные незначительные разночтения, Пушкин и Мордовцев близки по своим идейно -художественным исканиям: оба средствами словесного искусства ведут исследование исторического процесса, приведшего к торжеству и падению Самозванца.  Оба писателя усматривают причины прихода Лжедмитрия к власти прежде всего в ненависти народа к царю Борису, наложившему на него крепостное ярмо,  и неиссякаемую веру русского человека в «доброго царя».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1212698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643314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9613" y="344805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9163" y="3171825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2088" y="350520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662088" y="0"/>
            <a:ext cx="713118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Литературная    трактовка   исторических    событий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47106" name="Picture 2" descr="https://regnum.ru/uploads/pictures/news/2018/06/30/regnum_picture_1530353414636529_norma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970" y="4472738"/>
            <a:ext cx="3331923" cy="1792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317459" y="6334780"/>
            <a:ext cx="41605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Сергей Кириллов «Казнь Лжедмитрия» 2013 год </a:t>
            </a:r>
            <a:endParaRPr lang="ru-RU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30049" y="789140"/>
            <a:ext cx="5661765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При общем сходстве сюжетных линий резко различаются концовки этих двух произведений. </a:t>
            </a:r>
            <a:r>
              <a:rPr lang="ru-RU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/>
              </a:rPr>
              <a:t>Итогом в трагедии Александра Сергеевича Пушкина «Борис Годунов»  для Лжедмитрия стал </a:t>
            </a:r>
            <a:r>
              <a:rPr lang="ru-RU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/>
              </a:rPr>
              <a:t>сон. </a:t>
            </a:r>
            <a:r>
              <a:rPr lang="ru-RU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/>
              </a:rPr>
              <a:t>Для Бориса </a:t>
            </a:r>
            <a:r>
              <a:rPr lang="ru-RU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/>
              </a:rPr>
              <a:t>Годунова - </a:t>
            </a:r>
            <a:r>
              <a:rPr lang="ru-RU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/>
              </a:rPr>
              <a:t>смерть и убийство семьи Годуновых. Для </a:t>
            </a:r>
            <a:r>
              <a:rPr lang="ru-RU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/>
              </a:rPr>
              <a:t>народа - </a:t>
            </a:r>
            <a:r>
              <a:rPr lang="ru-RU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/>
              </a:rPr>
              <a:t>начало осознания происходящего перед ними. </a:t>
            </a:r>
            <a:r>
              <a:rPr lang="ru-RU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/>
              </a:rPr>
              <a:t>Именно </a:t>
            </a:r>
            <a:r>
              <a:rPr lang="ru-RU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/>
              </a:rPr>
              <a:t>поэтому Пушкин и не описывает вторжение самозванца в </a:t>
            </a:r>
            <a:r>
              <a:rPr lang="ru-RU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/>
              </a:rPr>
              <a:t>Москву и его гибель.</a:t>
            </a:r>
            <a:r>
              <a:rPr lang="ru-RU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Cyr"/>
              </a:rPr>
              <a:t> 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Роман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Мордовцева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заканчивается более трагически. Самозванец предан и убит бывшими союзниками, убит жестоко, над его телом издеваются и после смерти. 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1212698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643314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9613" y="344805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9163" y="3171825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2088" y="350520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2217107" y="676405"/>
            <a:ext cx="6012493" cy="59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Инструкционная карта к практическому занятию № 8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.</a:t>
            </a:r>
            <a:r>
              <a:rPr lang="ru-RU" b="1" dirty="0" smtClean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</a:rPr>
              <a:t>Сравнительная характеристика фрагментов романа </a:t>
            </a:r>
            <a:r>
              <a:rPr lang="ru-RU" b="1" dirty="0" err="1">
                <a:solidFill>
                  <a:prstClr val="black"/>
                </a:solidFill>
                <a:latin typeface="Times New Roman"/>
                <a:ea typeface="Calibri"/>
              </a:rPr>
              <a:t>Д.Л.Мордовцева</a:t>
            </a:r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</a:rPr>
              <a:t> «Лжедмитрий» (1879)  и </a:t>
            </a:r>
            <a:r>
              <a:rPr lang="ru-RU" b="1" dirty="0" err="1">
                <a:solidFill>
                  <a:prstClr val="black"/>
                </a:solidFill>
                <a:latin typeface="Times New Roman"/>
                <a:ea typeface="Calibri"/>
              </a:rPr>
              <a:t>А.С.Пушкина</a:t>
            </a:r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</a:rPr>
              <a:t> «Борис Годунов» (</a:t>
            </a:r>
            <a:r>
              <a:rPr lang="ru-RU" b="1" dirty="0" smtClean="0">
                <a:solidFill>
                  <a:prstClr val="black"/>
                </a:solidFill>
                <a:latin typeface="Times New Roman"/>
                <a:ea typeface="Calibri"/>
              </a:rPr>
              <a:t>1825).</a:t>
            </a:r>
          </a:p>
          <a:p>
            <a:pPr algn="just"/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Оба автора не обошли своим вниманием донских казаков, показали их как мощную силу, противостоящую несправедливой власти.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/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Содержание и последовательность выполнения заданий</a:t>
            </a:r>
            <a:endParaRPr lang="ru-RU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>
              <a:tabLst>
                <a:tab pos="114300" algn="l"/>
              </a:tabLst>
            </a:pPr>
            <a:r>
              <a:rPr lang="ru-RU" b="1" i="1" dirty="0">
                <a:solidFill>
                  <a:prstClr val="black"/>
                </a:solidFill>
                <a:latin typeface="Times New Roman"/>
                <a:ea typeface="Times New Roman"/>
              </a:rPr>
              <a:t>	</a:t>
            </a:r>
            <a:r>
              <a:rPr lang="ru-RU" b="1" dirty="0" smtClean="0">
                <a:solidFill>
                  <a:prstClr val="black"/>
                </a:solidFill>
                <a:latin typeface="Times New Roman"/>
                <a:ea typeface="Times New Roman"/>
              </a:rPr>
              <a:t>Прочитайте </a:t>
            </a:r>
            <a:r>
              <a:rPr lang="ru-RU" b="1" dirty="0">
                <a:solidFill>
                  <a:prstClr val="black"/>
                </a:solidFill>
                <a:latin typeface="Times New Roman"/>
                <a:ea typeface="Times New Roman"/>
              </a:rPr>
              <a:t>приведённые ниже фрагменты текстов и выполните задания А1 – А5, В1 –В5, С1 –С2</a:t>
            </a:r>
            <a:endParaRPr lang="ru-RU" dirty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1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/>
                <a:ea typeface="Times New Roman"/>
              </a:rPr>
              <a:t> </a:t>
            </a: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А1</a:t>
            </a:r>
            <a:r>
              <a:rPr lang="ru-RU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.   Какова основная тема каждого фрагмента?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r>
              <a:rPr lang="ru-RU" sz="1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1) тема войны       </a:t>
            </a:r>
            <a:endParaRPr lang="ru-RU" sz="1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r>
              <a:rPr lang="ru-RU" sz="1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2) вера простого народа  в «доброго царя»</a:t>
            </a:r>
            <a:endParaRPr lang="ru-RU" sz="1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r>
              <a:rPr lang="ru-RU" sz="1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3) тема памяти  </a:t>
            </a:r>
            <a:endParaRPr lang="ru-RU" sz="1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r>
              <a:rPr lang="ru-RU" sz="1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4) тема родины</a:t>
            </a:r>
            <a:endParaRPr lang="ru-RU" sz="1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r>
              <a:rPr lang="ru-RU" sz="1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 </a:t>
            </a:r>
            <a:endParaRPr lang="ru-RU" sz="1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r>
              <a:rPr lang="ru-RU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А2.    Каким предстаёт Дмитрий Самозванец в данных </a:t>
            </a:r>
            <a:r>
              <a:rPr lang="ru-RU" sz="1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фрагментах?</a:t>
            </a:r>
            <a:endParaRPr lang="ru-RU" sz="1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r>
              <a:rPr lang="ru-RU" sz="1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1) овеянным особым лиризмом  повествования</a:t>
            </a:r>
            <a:endParaRPr lang="ru-RU" sz="1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r>
              <a:rPr lang="ru-RU" sz="1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2) растерявшимся человеком</a:t>
            </a:r>
            <a:endParaRPr lang="ru-RU" sz="1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r>
              <a:rPr lang="ru-RU" sz="1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3) уверенным в своей правоте человеком</a:t>
            </a:r>
            <a:endParaRPr lang="ru-RU" sz="1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r>
              <a:rPr lang="ru-RU" sz="1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4) трусом, неспособным к активным действиям</a:t>
            </a:r>
            <a:endParaRPr lang="ru-RU" sz="1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just"/>
            <a:endParaRPr lang="ru-RU" sz="1600" dirty="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85529037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643314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9613" y="344805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9163" y="3171825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2088" y="350520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1954060" y="112735"/>
            <a:ext cx="6300593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Инструкционная карта к практическому занятию №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8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b="1" dirty="0" smtClean="0">
                <a:latin typeface="Times New Roman"/>
                <a:ea typeface="Times New Roman"/>
              </a:rPr>
              <a:t> </a:t>
            </a:r>
            <a:endParaRPr lang="ru-RU" sz="1600" b="1" dirty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А3.  Каким настроением пронизана заключительная часть обоих произведений? </a:t>
            </a:r>
            <a:endParaRPr lang="ru-RU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1) раскрывает умиротворённое состояние  героев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2) пронизана зловещим ожиданием войны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3) настроением скорби, ведь действия Дмитрия Самозванца привели к смуте и польской интервенции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4) настроением, определяющим причины основного конфликта 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 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А4.  Что указывает на разные исторические источники трактовки образа Лжедмитрия Пушкиным и </a:t>
            </a:r>
            <a:r>
              <a:rPr lang="ru-RU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Мордовцевым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?</a:t>
            </a:r>
            <a:endParaRPr lang="ru-RU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1) Характер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Лжедмитрия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2) Образы донских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атаманов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3) Изображение простого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народа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4) Пушкин считал, что Дмитрий Самозванец – беглый монах Гришка Отрепьев, у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Мордовцева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 – это чудом спасшийся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царевич.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 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8618986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643314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9613" y="344805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9163" y="3171825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2088" y="350520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2204581" y="112735"/>
            <a:ext cx="6050072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Инструкционная карта к практическому занятию №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8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just"/>
            <a:r>
              <a:rPr lang="ru-RU" b="1" dirty="0" smtClean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endParaRPr lang="ru-RU" sz="1600" b="1" dirty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lvl="0" algn="just"/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А5.  Каким предстаёт донское казачество в данных фрагментах? Свой ответ аргументируйте.</a:t>
            </a:r>
            <a:endParaRPr lang="ru-RU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lvl="0" algn="just"/>
            <a:r>
              <a:rPr lang="ru-RU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1) Незначительная часть войска </a:t>
            </a:r>
            <a:r>
              <a:rPr lang="ru-RU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Лжедмитрия</a:t>
            </a:r>
            <a:endParaRPr lang="ru-RU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lvl="0" algn="just"/>
            <a:r>
              <a:rPr lang="ru-RU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2) Часть русского </a:t>
            </a:r>
            <a:r>
              <a:rPr lang="ru-RU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общества</a:t>
            </a:r>
            <a:endParaRPr lang="ru-RU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lvl="0" algn="just"/>
            <a:r>
              <a:rPr lang="ru-RU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3) Реальная грозная сила, оппозиционная Борису </a:t>
            </a:r>
            <a:r>
              <a:rPr lang="ru-RU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Годунову</a:t>
            </a:r>
            <a:endParaRPr lang="ru-RU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lvl="0" algn="just"/>
            <a:r>
              <a:rPr lang="ru-RU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4) Всадники </a:t>
            </a:r>
            <a:r>
              <a:rPr lang="ru-RU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Апокалипсиса</a:t>
            </a:r>
          </a:p>
          <a:p>
            <a:pPr lvl="0" algn="just"/>
            <a:endParaRPr lang="ru-RU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b="1" dirty="0" smtClean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В1.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Чем 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заканчиваются оба произведения? </a:t>
            </a:r>
            <a:r>
              <a:rPr lang="ru-RU" b="1" dirty="0">
                <a:latin typeface="Times New Roman"/>
                <a:ea typeface="Times New Roman"/>
              </a:rPr>
              <a:t>Одинаковы ли позиции авторов по отношению к событиям смутного времени? Свой ответ обоснуйте примерами из текста.</a:t>
            </a:r>
          </a:p>
          <a:p>
            <a:pPr>
              <a:spcAft>
                <a:spcPts val="0"/>
              </a:spcAft>
            </a:pPr>
            <a:r>
              <a:rPr lang="ru-RU" b="1" dirty="0">
                <a:solidFill>
                  <a:srgbClr val="FF0000"/>
                </a:solidFill>
                <a:latin typeface="Times New Roman"/>
                <a:ea typeface="Times New Roman"/>
              </a:rPr>
              <a:t> </a:t>
            </a:r>
            <a:endParaRPr lang="ru-RU" b="1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В2.  Выпишите из художественных фрагментов устаревшие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слова, растолкуйте их значение. (3-4 примера)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b="1" dirty="0">
                <a:solidFill>
                  <a:srgbClr val="FF0000"/>
                </a:solidFill>
                <a:latin typeface="Times New Roman"/>
                <a:ea typeface="Times New Roman"/>
              </a:rPr>
              <a:t> </a:t>
            </a:r>
            <a:endParaRPr lang="ru-RU" b="1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В3. Как 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называется средство художественной выразительности, основанное на переносе признака с одного предмета на другой на основе смежности понятий  </a:t>
            </a:r>
            <a:r>
              <a:rPr lang="ru-RU" b="1" dirty="0">
                <a:latin typeface="Times New Roman"/>
                <a:ea typeface="Times New Roman"/>
              </a:rPr>
              <a:t>(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например, «</a:t>
            </a: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кланяемся всем Тихим Доном..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», «</a:t>
            </a: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Не сомневался видеть // В своих рядах казачьи бунчуки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»</a:t>
            </a:r>
            <a:r>
              <a:rPr lang="ru-RU" b="1" dirty="0">
                <a:latin typeface="Times New Roman"/>
                <a:ea typeface="Times New Roman"/>
              </a:rPr>
              <a:t>)? </a:t>
            </a:r>
          </a:p>
          <a:p>
            <a:pPr lvl="0" algn="just"/>
            <a:endParaRPr lang="ru-RU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95769596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643314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9613" y="344805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9163" y="3171825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2088" y="350520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2285999" y="2274838"/>
            <a:ext cx="561792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В4. Приведите примеры  эпитетов, которые характеризуют отношение авторов к казакам.</a:t>
            </a:r>
          </a:p>
          <a:p>
            <a:pPr lvl="0" algn="just"/>
            <a:r>
              <a:rPr lang="ru-RU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 </a:t>
            </a:r>
            <a:endParaRPr lang="ru-RU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lvl="0" algn="just"/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В5.  Как называются меткие, образные, устойчивые обороты, характерные для разговорного стиля речи? </a:t>
            </a:r>
            <a:r>
              <a:rPr lang="ru-RU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Приведите примеры из текста (2-3 примера).</a:t>
            </a:r>
            <a:endParaRPr lang="ru-RU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85999" y="137166"/>
            <a:ext cx="62818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Инструкционная карта к практическому занятию № 8</a:t>
            </a:r>
          </a:p>
        </p:txBody>
      </p:sp>
    </p:spTree>
    <p:extLst>
      <p:ext uri="{BB962C8B-B14F-4D97-AF65-F5344CB8AC3E}">
        <p14:creationId xmlns:p14="http://schemas.microsoft.com/office/powerpoint/2010/main" val="198618986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643314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9613" y="344805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9163" y="3171825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2088" y="350520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304788" y="117759"/>
            <a:ext cx="62003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Инструкционная карта к практическому занятию № 8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483283" y="674213"/>
            <a:ext cx="5843392" cy="55476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 </a:t>
            </a:r>
            <a:endParaRPr lang="ru-RU" sz="16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b="1" u="sng" dirty="0">
                <a:solidFill>
                  <a:srgbClr val="000000"/>
                </a:solidFill>
                <a:latin typeface="Times New Roman"/>
                <a:ea typeface="Times New Roman"/>
              </a:rPr>
              <a:t>Дайте полный развёрнутый ответ (в объёме 5-10 предложений)  на проблемный вопрос (С1, С2), опираясь на конкретный литературный материал и позицию автора произведения.</a:t>
            </a:r>
            <a:endParaRPr lang="ru-RU" sz="16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 </a:t>
            </a:r>
            <a:endParaRPr lang="ru-RU" sz="16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b="1" dirty="0">
                <a:solidFill>
                  <a:srgbClr val="000000"/>
                </a:solidFill>
                <a:latin typeface="Times New Roman"/>
                <a:ea typeface="Times New Roman"/>
              </a:rPr>
              <a:t> С1. 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Arial Unicode MS"/>
              </a:rPr>
              <a:t>Напишите сочинение-рассуждение по прочитанному  фрагменту, отвечая на вопрос: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Arial Unicode MS"/>
              </a:rPr>
              <a:t>«</a:t>
            </a:r>
            <a:r>
              <a:rPr lang="ru-RU" i="1" dirty="0">
                <a:solidFill>
                  <a:srgbClr val="000000"/>
                </a:solidFill>
                <a:latin typeface="Times New Roman"/>
                <a:ea typeface="Times New Roman"/>
              </a:rPr>
              <a:t>Как средствами словесного искусства обоим авторам удалось показать взлёт и падение Лжедмитрия? Чем отличается художественный образ от реального исторического лица?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»</a:t>
            </a:r>
            <a:r>
              <a:rPr lang="ru-RU" b="1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Свой ответ обоснуйте примерами из текста.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(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5 - 10 </a:t>
            </a:r>
            <a:r>
              <a:rPr lang="ru-RU" b="1" dirty="0">
                <a:solidFill>
                  <a:srgbClr val="000000"/>
                </a:solidFill>
                <a:latin typeface="Times New Roman"/>
                <a:ea typeface="Times New Roman"/>
              </a:rPr>
              <a:t>предложений)</a:t>
            </a:r>
            <a:endParaRPr lang="ru-RU" sz="1600" dirty="0">
              <a:latin typeface="Times New Roman"/>
              <a:ea typeface="Times New Roman"/>
            </a:endParaRPr>
          </a:p>
          <a:p>
            <a:pPr algn="just">
              <a:lnSpc>
                <a:spcPts val="1500"/>
              </a:lnSpc>
              <a:spcAft>
                <a:spcPts val="0"/>
              </a:spcAft>
            </a:pP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 </a:t>
            </a:r>
            <a:endParaRPr lang="ru-RU" sz="1600" dirty="0">
              <a:latin typeface="Times New Roman"/>
              <a:ea typeface="Times New Roman"/>
            </a:endParaRPr>
          </a:p>
          <a:p>
            <a:r>
              <a:rPr lang="ru-RU" b="1" dirty="0">
                <a:solidFill>
                  <a:srgbClr val="000000"/>
                </a:solidFill>
                <a:latin typeface="Times New Roman"/>
                <a:ea typeface="Times New Roman"/>
              </a:rPr>
              <a:t>С2.  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Arial Unicode MS"/>
              </a:rPr>
              <a:t>Напишите сочинение-рассуждение по прочитанному  фрагменту, отвечая на вопросы: «</a:t>
            </a:r>
            <a:r>
              <a:rPr lang="ru-RU" i="1" dirty="0">
                <a:solidFill>
                  <a:srgbClr val="000000"/>
                </a:solidFill>
                <a:latin typeface="Times New Roman"/>
                <a:ea typeface="Times New Roman"/>
              </a:rPr>
              <a:t>Как раскрывается в данных произведениях тема веры  русского народа в «доброго царя»? Кто из русских писателей обращался к этой теме?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»</a:t>
            </a:r>
            <a:r>
              <a:rPr lang="ru-RU" b="1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Свой ответ обоснуйте примерами из текста.</a:t>
            </a:r>
            <a:r>
              <a:rPr lang="ru-RU" b="1" dirty="0">
                <a:solidFill>
                  <a:srgbClr val="000000"/>
                </a:solidFill>
                <a:latin typeface="Times New Roman"/>
                <a:ea typeface="Times New Roman"/>
              </a:rPr>
              <a:t>  (5-10 предложений)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618986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643314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9613" y="344805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9163" y="3171825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2088" y="350520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2956142" y="989556"/>
            <a:ext cx="41586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Домашнее   задание: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04997" y="1891431"/>
            <a:ext cx="572439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AutoNum type="arabicPeriod"/>
            </a:pP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Оформите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практическую работу отдельным файлом и разместите её на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Я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ндекс – диске преподавателя в собственной папке.</a:t>
            </a:r>
          </a:p>
          <a:p>
            <a:pPr marL="457200" indent="-457200" algn="just">
              <a:buAutoNum type="arabicPeriod"/>
            </a:pP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Познакомьтесь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с биографией донских авторов </a:t>
            </a:r>
            <a:r>
              <a:rPr lang="ru-RU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Д.И.Петрова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Б.В.Изюмского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Сделайте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в рабочую тетрадь краткий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конспект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по биографии каждого автора, отразив в нём основные моменты их жизни и творчества.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618986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643314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9613" y="344805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9163" y="3171825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29" descr="12-5_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2088" y="3505200"/>
            <a:ext cx="1428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2417522" y="1189973"/>
            <a:ext cx="561166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«</a:t>
            </a:r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Идеал </a:t>
            </a:r>
            <a:r>
              <a:rPr lang="ru-RU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истории состоит в </a:t>
            </a:r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обстоятельной</a:t>
            </a:r>
            <a:r>
              <a:rPr lang="ru-RU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, беспристрастно и умно-художественно нарисованной картине того, как пахал землю, вносил подати, отбывал рекрутчину, благоденствовал и страдал русский народ, как он коснел или развивался, как подчас он бунтовал и разбойничал целыми массами, воровал и бегал тоже массами, в то время, когда для </a:t>
            </a:r>
            <a:r>
              <a:rPr lang="ru-RU" sz="2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счастия</a:t>
            </a:r>
            <a:r>
              <a:rPr lang="ru-RU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 его работали генералы, полководцы и </a:t>
            </a:r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законодатели…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» </a:t>
            </a:r>
          </a:p>
          <a:p>
            <a:pPr algn="r"/>
            <a:r>
              <a:rPr lang="ru-RU" sz="24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Д.Л.Мордовцев</a:t>
            </a:r>
            <a:endParaRPr lang="ru-RU" sz="24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8618986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6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8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9_Тема Office">
  <a:themeElements>
    <a:clrScheme name="Другая 6">
      <a:dk1>
        <a:sysClr val="windowText" lastClr="000000"/>
      </a:dk1>
      <a:lt1>
        <a:srgbClr val="EBF1DD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12_Тема Office">
  <a:themeElements>
    <a:clrScheme name="Другая 6">
      <a:dk1>
        <a:sysClr val="windowText" lastClr="000000"/>
      </a:dk1>
      <a:lt1>
        <a:srgbClr val="EBF1DD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20_Тема Office">
  <a:themeElements>
    <a:clrScheme name="Другая 6">
      <a:dk1>
        <a:sysClr val="windowText" lastClr="000000"/>
      </a:dk1>
      <a:lt1>
        <a:srgbClr val="EBF1DD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15_Тема Office">
  <a:themeElements>
    <a:clrScheme name="Другая 6">
      <a:dk1>
        <a:sysClr val="windowText" lastClr="000000"/>
      </a:dk1>
      <a:lt1>
        <a:srgbClr val="EBF1DD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16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1988</TotalTime>
  <Words>2629</Words>
  <Application>Microsoft Office PowerPoint</Application>
  <PresentationFormat>Экран (4:3)</PresentationFormat>
  <Paragraphs>195</Paragraphs>
  <Slides>39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18</vt:i4>
      </vt:variant>
      <vt:variant>
        <vt:lpstr>Заголовки слайдов</vt:lpstr>
      </vt:variant>
      <vt:variant>
        <vt:i4>39</vt:i4>
      </vt:variant>
    </vt:vector>
  </HeadingPairs>
  <TitlesOfParts>
    <vt:vector size="57" baseType="lpstr">
      <vt:lpstr>Тема Office</vt:lpstr>
      <vt:lpstr>1_Тема Office</vt:lpstr>
      <vt:lpstr>13_Тема Office</vt:lpstr>
      <vt:lpstr>14_Тема Office</vt:lpstr>
      <vt:lpstr>17_Тема Office</vt:lpstr>
      <vt:lpstr>2_Тема Office</vt:lpstr>
      <vt:lpstr>3_Тема Office</vt:lpstr>
      <vt:lpstr>4_Тема Office</vt:lpstr>
      <vt:lpstr>6_Тема Office</vt:lpstr>
      <vt:lpstr>7_Тема Office</vt:lpstr>
      <vt:lpstr>8_Тема Office</vt:lpstr>
      <vt:lpstr>9_Тема Office</vt:lpstr>
      <vt:lpstr>12_Тема Office</vt:lpstr>
      <vt:lpstr>20_Тема Office</vt:lpstr>
      <vt:lpstr>21_Тема Office</vt:lpstr>
      <vt:lpstr>15_Тема Office</vt:lpstr>
      <vt:lpstr>5_Тема Office</vt:lpstr>
      <vt:lpstr>16_Тема Office</vt:lpstr>
      <vt:lpstr> Занятие 22. История создания романа «Лжедмитрий», историческая эпоха в период «смуты». Основная идея романа.  Практическая работа №8. Сравнительная характеристика фрагментов романа Д.Л.Мордовцева «Лжедмитрий» и трагедии А.С.Пушкина «Борис Годунов».</vt:lpstr>
      <vt:lpstr>Цели занятия: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 1601—1602 Годунов пошёл даже на временное восстановление Юрьева дня. Правда, он разрешил не выход, а лишь вывоз крестьян. Но и этот шаг ненамного увеличил популярность царя. Массовый голод и недовольство установлением «урочных лет» стали причиной крупного восстания под руководством Хлопка (1602 - 1603 гг.), в котором участвовали крестьяне, холопы и казаки. Повстанческое движение охватило около 20 уездов центральной России и юга страны. Восставшие объединялись в крупные отряды, которые продвигались к Москве.  </vt:lpstr>
      <vt:lpstr>Презентация PowerPoint</vt:lpstr>
      <vt:lpstr>Презентация PowerPoint</vt:lpstr>
      <vt:lpstr>В сентябре 1603 г. в ожесточенном сражении под Москвой повстанческая армия Хлопка была разбита.А по стране стали ходить слухи, что царевич Дмитрий жив. Годунов оценил нависшую над ним угрозу: по сравнению с «прирождённым» государем он — никто. В начале 1604 было перехвачено письмо одного иноземца из Нарвы, в котором объявлялось, что у казаков находится чудом спасшийся Дмитрий, и Московскую землю скоро постигнут большие несчастья.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Ситуация для Годунова также осложнялась из-за состояния его здоровья. Уже с 1599 года появляются упоминания о его болезнях, нередко царь недомогал и в 1600-е годы. 13 апреля 1605 Борис Годунов сказал, что чувствует дурноту. Позвали лекаря, но царю стало хуже: из ушей и носа пошла кровь. Царь лишился чувств и вскоре умер. Похоронили его в Кремлёвском Архангельском соборе. </vt:lpstr>
      <vt:lpstr>Царём стал сын Бориса — Фёдор, юноша образованный и чрезвычайно умный. Вскоре в Москве произошёл мятеж, спровоцированный Лжедмитрием. Царя Фёдора и его мать убили, оставив в живых лишь дочь Бориса — Ксению. Её ждала безотрадная участь наложницы самозванца. Официально было объявлено, что царь Фёдор и его мать отравились. Тела их выставили напоказ. Затем из Архангельского собора вынесли гроб Бориса и перезахоронили в монастыре близ Лубянки. Там же захоронили и его семью: без отпевания, как самоубийц.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Manager/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www.MRMARKER.ru</dc:creator>
  <cp:lastModifiedBy>Пользователь Windows</cp:lastModifiedBy>
  <cp:revision>233</cp:revision>
  <dcterms:created xsi:type="dcterms:W3CDTF">2009-09-08T18:32:36Z</dcterms:created>
  <dcterms:modified xsi:type="dcterms:W3CDTF">2020-11-24T18:12:47Z</dcterms:modified>
</cp:coreProperties>
</file>