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2" r:id="rId5"/>
    <p:sldId id="263" r:id="rId6"/>
    <p:sldId id="260" r:id="rId7"/>
    <p:sldId id="275" r:id="rId8"/>
    <p:sldId id="259" r:id="rId9"/>
    <p:sldId id="271" r:id="rId10"/>
    <p:sldId id="270" r:id="rId11"/>
    <p:sldId id="264" r:id="rId12"/>
    <p:sldId id="266" r:id="rId13"/>
    <p:sldId id="265" r:id="rId14"/>
    <p:sldId id="268" r:id="rId15"/>
    <p:sldId id="269" r:id="rId16"/>
    <p:sldId id="267" r:id="rId17"/>
    <p:sldId id="272" r:id="rId18"/>
    <p:sldId id="257" r:id="rId19"/>
    <p:sldId id="274" r:id="rId20"/>
    <p:sldId id="276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EDB4EE-6D09-4DBB-A1F0-1DD8E365913A}" type="doc">
      <dgm:prSet loTypeId="urn:microsoft.com/office/officeart/2005/8/layout/radial1" loCatId="cycle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B724B34-7645-45CA-AE97-403D62D41F20}">
      <dgm:prSet phldrT="[Текст]" custT="1"/>
      <dgm:spPr/>
      <dgm:t>
        <a:bodyPr/>
        <a:lstStyle/>
        <a:p>
          <a:r>
            <a:rPr lang="ru-RU" sz="2000" b="1" dirty="0" smtClean="0"/>
            <a:t>ДОБРО</a:t>
          </a:r>
          <a:endParaRPr lang="ru-RU" sz="2000" b="1" dirty="0"/>
        </a:p>
      </dgm:t>
    </dgm:pt>
    <dgm:pt modelId="{20DD7530-05DA-4BEE-9B89-B3DEF6CE7226}" type="parTrans" cxnId="{9F8D9C58-A716-4F87-89C0-9E94E5AF047E}">
      <dgm:prSet/>
      <dgm:spPr/>
      <dgm:t>
        <a:bodyPr/>
        <a:lstStyle/>
        <a:p>
          <a:endParaRPr lang="ru-RU"/>
        </a:p>
      </dgm:t>
    </dgm:pt>
    <dgm:pt modelId="{107B580D-EE01-4336-9D14-553A97671475}" type="sibTrans" cxnId="{9F8D9C58-A716-4F87-89C0-9E94E5AF047E}">
      <dgm:prSet/>
      <dgm:spPr/>
      <dgm:t>
        <a:bodyPr/>
        <a:lstStyle/>
        <a:p>
          <a:endParaRPr lang="ru-RU"/>
        </a:p>
      </dgm:t>
    </dgm:pt>
    <dgm:pt modelId="{44B646E9-9938-4E0C-967E-239C2563A233}">
      <dgm:prSet phldrT="[Текст]" custT="1"/>
      <dgm:spPr/>
      <dgm:t>
        <a:bodyPr/>
        <a:lstStyle/>
        <a:p>
          <a:r>
            <a:rPr lang="ru-RU" sz="2800" dirty="0" smtClean="0"/>
            <a:t>Счастье</a:t>
          </a:r>
          <a:endParaRPr lang="ru-RU" sz="2800" dirty="0"/>
        </a:p>
      </dgm:t>
    </dgm:pt>
    <dgm:pt modelId="{CC6C8B4D-46C1-4B4A-A996-4BF9816162E3}" type="parTrans" cxnId="{750F5D22-36D0-44DD-8F5E-DB8076D6FE72}">
      <dgm:prSet/>
      <dgm:spPr/>
      <dgm:t>
        <a:bodyPr/>
        <a:lstStyle/>
        <a:p>
          <a:endParaRPr lang="ru-RU"/>
        </a:p>
      </dgm:t>
    </dgm:pt>
    <dgm:pt modelId="{1E436D0F-E9E9-435D-8ED2-5CB56D0E9A91}" type="sibTrans" cxnId="{750F5D22-36D0-44DD-8F5E-DB8076D6FE72}">
      <dgm:prSet/>
      <dgm:spPr/>
      <dgm:t>
        <a:bodyPr/>
        <a:lstStyle/>
        <a:p>
          <a:endParaRPr lang="ru-RU"/>
        </a:p>
      </dgm:t>
    </dgm:pt>
    <dgm:pt modelId="{D802EB28-9FF4-404D-A21B-94C49CD06E80}">
      <dgm:prSet phldrT="[Текст]" custT="1"/>
      <dgm:spPr/>
      <dgm:t>
        <a:bodyPr/>
        <a:lstStyle/>
        <a:p>
          <a:r>
            <a:rPr lang="ru-RU" sz="2800" dirty="0" smtClean="0"/>
            <a:t>Забота </a:t>
          </a:r>
          <a:endParaRPr lang="ru-RU" sz="2800" dirty="0"/>
        </a:p>
      </dgm:t>
    </dgm:pt>
    <dgm:pt modelId="{B7CF3C74-64D4-4411-9007-4035274E4660}" type="parTrans" cxnId="{B9ECA55F-2340-4FF1-B21B-76EF38E5392D}">
      <dgm:prSet/>
      <dgm:spPr/>
      <dgm:t>
        <a:bodyPr/>
        <a:lstStyle/>
        <a:p>
          <a:endParaRPr lang="ru-RU"/>
        </a:p>
      </dgm:t>
    </dgm:pt>
    <dgm:pt modelId="{7192D247-2CA2-4D85-B31E-865EB1BB907B}" type="sibTrans" cxnId="{B9ECA55F-2340-4FF1-B21B-76EF38E5392D}">
      <dgm:prSet/>
      <dgm:spPr/>
      <dgm:t>
        <a:bodyPr/>
        <a:lstStyle/>
        <a:p>
          <a:endParaRPr lang="ru-RU"/>
        </a:p>
      </dgm:t>
    </dgm:pt>
    <dgm:pt modelId="{A4C49DD7-20FA-40D7-9EA6-334C449E10C0}">
      <dgm:prSet phldrT="[Текст]" custT="1"/>
      <dgm:spPr/>
      <dgm:t>
        <a:bodyPr/>
        <a:lstStyle/>
        <a:p>
          <a:r>
            <a:rPr lang="ru-RU" sz="2800" dirty="0" smtClean="0"/>
            <a:t>Любовь </a:t>
          </a:r>
          <a:endParaRPr lang="ru-RU" sz="2800" dirty="0"/>
        </a:p>
      </dgm:t>
    </dgm:pt>
    <dgm:pt modelId="{E99F0766-04D1-49E7-9BED-3EA8BF196C22}" type="parTrans" cxnId="{1456E086-2EEA-4237-81A8-232F1EC3B4AA}">
      <dgm:prSet/>
      <dgm:spPr/>
      <dgm:t>
        <a:bodyPr/>
        <a:lstStyle/>
        <a:p>
          <a:endParaRPr lang="ru-RU"/>
        </a:p>
      </dgm:t>
    </dgm:pt>
    <dgm:pt modelId="{AE4CF38D-5BE6-426A-BC41-01C4CCED0D01}" type="sibTrans" cxnId="{1456E086-2EEA-4237-81A8-232F1EC3B4AA}">
      <dgm:prSet/>
      <dgm:spPr/>
      <dgm:t>
        <a:bodyPr/>
        <a:lstStyle/>
        <a:p>
          <a:endParaRPr lang="ru-RU"/>
        </a:p>
      </dgm:t>
    </dgm:pt>
    <dgm:pt modelId="{031901A1-6BAC-495F-970F-2C453793F051}">
      <dgm:prSet phldrT="[Текст]" custT="1"/>
      <dgm:spPr/>
      <dgm:t>
        <a:bodyPr/>
        <a:lstStyle/>
        <a:p>
          <a:r>
            <a:rPr lang="ru-RU" sz="2800" dirty="0" smtClean="0"/>
            <a:t>Красота </a:t>
          </a:r>
          <a:endParaRPr lang="ru-RU" sz="2800" dirty="0"/>
        </a:p>
      </dgm:t>
    </dgm:pt>
    <dgm:pt modelId="{253BFFD9-F6C9-460A-AADB-CEA0B9D2DC67}" type="parTrans" cxnId="{A958F5D9-86F5-4FCB-B91B-5705D7B4EE29}">
      <dgm:prSet/>
      <dgm:spPr/>
      <dgm:t>
        <a:bodyPr/>
        <a:lstStyle/>
        <a:p>
          <a:endParaRPr lang="ru-RU"/>
        </a:p>
      </dgm:t>
    </dgm:pt>
    <dgm:pt modelId="{54B0843C-8CC8-4FE1-A10F-4DDA3DE99F61}" type="sibTrans" cxnId="{A958F5D9-86F5-4FCB-B91B-5705D7B4EE29}">
      <dgm:prSet/>
      <dgm:spPr/>
      <dgm:t>
        <a:bodyPr/>
        <a:lstStyle/>
        <a:p>
          <a:endParaRPr lang="ru-RU"/>
        </a:p>
      </dgm:t>
    </dgm:pt>
    <dgm:pt modelId="{D3DBA8A0-46DF-4FD9-9022-BD79E0004B60}">
      <dgm:prSet phldrT="[Текст]" custT="1"/>
      <dgm:spPr/>
      <dgm:t>
        <a:bodyPr/>
        <a:lstStyle/>
        <a:p>
          <a:r>
            <a:rPr lang="ru-RU" sz="2800" dirty="0" smtClean="0"/>
            <a:t>Праздник</a:t>
          </a:r>
          <a:endParaRPr lang="ru-RU" sz="2800" dirty="0"/>
        </a:p>
      </dgm:t>
    </dgm:pt>
    <dgm:pt modelId="{EE751C17-7CC1-44A2-90F1-7EFA7218BAA1}" type="parTrans" cxnId="{39A83AE0-2E3D-460E-9C8E-7B748B45B7CF}">
      <dgm:prSet/>
      <dgm:spPr/>
      <dgm:t>
        <a:bodyPr/>
        <a:lstStyle/>
        <a:p>
          <a:endParaRPr lang="ru-RU"/>
        </a:p>
      </dgm:t>
    </dgm:pt>
    <dgm:pt modelId="{B3C82BC0-B67F-4DA8-B7B6-4E7F24377730}" type="sibTrans" cxnId="{39A83AE0-2E3D-460E-9C8E-7B748B45B7CF}">
      <dgm:prSet/>
      <dgm:spPr/>
      <dgm:t>
        <a:bodyPr/>
        <a:lstStyle/>
        <a:p>
          <a:endParaRPr lang="ru-RU"/>
        </a:p>
      </dgm:t>
    </dgm:pt>
    <dgm:pt modelId="{21CEB0D6-E515-42A8-940D-77B85BB78BC3}">
      <dgm:prSet phldrT="[Текст]" custT="1"/>
      <dgm:spPr/>
      <dgm:t>
        <a:bodyPr/>
        <a:lstStyle/>
        <a:p>
          <a:r>
            <a:rPr lang="ru-RU" sz="2800" dirty="0" smtClean="0"/>
            <a:t>Жизнь</a:t>
          </a:r>
          <a:endParaRPr lang="ru-RU" sz="2800" dirty="0"/>
        </a:p>
      </dgm:t>
    </dgm:pt>
    <dgm:pt modelId="{279F620A-381D-46BD-9C49-CCB7C3F96FEC}" type="parTrans" cxnId="{68792497-5A2C-4E28-9EC1-32B843D81DE4}">
      <dgm:prSet/>
      <dgm:spPr/>
      <dgm:t>
        <a:bodyPr/>
        <a:lstStyle/>
        <a:p>
          <a:endParaRPr lang="ru-RU"/>
        </a:p>
      </dgm:t>
    </dgm:pt>
    <dgm:pt modelId="{CE6259CC-538B-41FA-8E31-26EA43831FA6}" type="sibTrans" cxnId="{68792497-5A2C-4E28-9EC1-32B843D81DE4}">
      <dgm:prSet/>
      <dgm:spPr/>
      <dgm:t>
        <a:bodyPr/>
        <a:lstStyle/>
        <a:p>
          <a:endParaRPr lang="ru-RU"/>
        </a:p>
      </dgm:t>
    </dgm:pt>
    <dgm:pt modelId="{577C6ACE-5C03-47CD-B3C0-C8840A5412A0}">
      <dgm:prSet phldrT="[Текст]" custT="1"/>
      <dgm:spPr/>
      <dgm:t>
        <a:bodyPr/>
        <a:lstStyle/>
        <a:p>
          <a:r>
            <a:rPr lang="ru-RU" sz="2800" dirty="0" smtClean="0"/>
            <a:t>Тепло</a:t>
          </a:r>
          <a:endParaRPr lang="ru-RU" sz="2800" dirty="0"/>
        </a:p>
      </dgm:t>
    </dgm:pt>
    <dgm:pt modelId="{B9E9749C-FBF8-4847-897E-E9B5255C6DAF}" type="parTrans" cxnId="{B01CABD4-23D5-4F5F-A323-88E51CAD9FE1}">
      <dgm:prSet/>
      <dgm:spPr/>
      <dgm:t>
        <a:bodyPr/>
        <a:lstStyle/>
        <a:p>
          <a:endParaRPr lang="ru-RU"/>
        </a:p>
      </dgm:t>
    </dgm:pt>
    <dgm:pt modelId="{79634AA6-F7DC-4BA8-A1E3-575B780A7897}" type="sibTrans" cxnId="{B01CABD4-23D5-4F5F-A323-88E51CAD9FE1}">
      <dgm:prSet/>
      <dgm:spPr/>
      <dgm:t>
        <a:bodyPr/>
        <a:lstStyle/>
        <a:p>
          <a:endParaRPr lang="ru-RU"/>
        </a:p>
      </dgm:t>
    </dgm:pt>
    <dgm:pt modelId="{7F563E02-862D-48BC-AB50-83E5806423A0}">
      <dgm:prSet phldrT="[Текст]" custT="1"/>
      <dgm:spPr/>
      <dgm:t>
        <a:bodyPr/>
        <a:lstStyle/>
        <a:p>
          <a:r>
            <a:rPr lang="ru-RU" sz="2800" dirty="0" smtClean="0"/>
            <a:t>Мама</a:t>
          </a:r>
          <a:endParaRPr lang="ru-RU" sz="2800" dirty="0"/>
        </a:p>
      </dgm:t>
    </dgm:pt>
    <dgm:pt modelId="{BEA8354B-0639-4C3F-8AF8-9E0EA744CC1C}" type="parTrans" cxnId="{B106F87B-7744-476A-9728-A389DD56B633}">
      <dgm:prSet/>
      <dgm:spPr/>
      <dgm:t>
        <a:bodyPr/>
        <a:lstStyle/>
        <a:p>
          <a:endParaRPr lang="ru-RU"/>
        </a:p>
      </dgm:t>
    </dgm:pt>
    <dgm:pt modelId="{F22B135A-3A83-426C-B2C1-09197F1C9E93}" type="sibTrans" cxnId="{B106F87B-7744-476A-9728-A389DD56B633}">
      <dgm:prSet/>
      <dgm:spPr/>
      <dgm:t>
        <a:bodyPr/>
        <a:lstStyle/>
        <a:p>
          <a:endParaRPr lang="ru-RU"/>
        </a:p>
      </dgm:t>
    </dgm:pt>
    <dgm:pt modelId="{56563BDB-DEBC-4B20-AC0B-DCBFDD06859F}">
      <dgm:prSet phldrT="[Текст]" custT="1"/>
      <dgm:spPr/>
      <dgm:t>
        <a:bodyPr/>
        <a:lstStyle/>
        <a:p>
          <a:r>
            <a:rPr lang="ru-RU" sz="2800" dirty="0" smtClean="0"/>
            <a:t>Ласка</a:t>
          </a:r>
          <a:endParaRPr lang="ru-RU" sz="2800" dirty="0"/>
        </a:p>
      </dgm:t>
    </dgm:pt>
    <dgm:pt modelId="{C82F85DB-D857-4369-9A5E-E5F76B970DB6}" type="parTrans" cxnId="{248E1989-DCA6-45B2-B0C6-1BF1A51EE5F0}">
      <dgm:prSet/>
      <dgm:spPr/>
      <dgm:t>
        <a:bodyPr/>
        <a:lstStyle/>
        <a:p>
          <a:endParaRPr lang="ru-RU"/>
        </a:p>
      </dgm:t>
    </dgm:pt>
    <dgm:pt modelId="{CA0F5FDB-AE62-4414-9D8F-1FAAFA90DD4B}" type="sibTrans" cxnId="{248E1989-DCA6-45B2-B0C6-1BF1A51EE5F0}">
      <dgm:prSet/>
      <dgm:spPr/>
      <dgm:t>
        <a:bodyPr/>
        <a:lstStyle/>
        <a:p>
          <a:endParaRPr lang="ru-RU"/>
        </a:p>
      </dgm:t>
    </dgm:pt>
    <dgm:pt modelId="{2DA93321-E3B0-4457-8872-D0B1BCC7DD36}">
      <dgm:prSet phldrT="[Текст]" custT="1"/>
      <dgm:spPr/>
      <dgm:t>
        <a:bodyPr/>
        <a:lstStyle/>
        <a:p>
          <a:r>
            <a:rPr lang="ru-RU" sz="2800" dirty="0" smtClean="0"/>
            <a:t>Семья </a:t>
          </a:r>
          <a:endParaRPr lang="ru-RU" sz="2800" dirty="0"/>
        </a:p>
      </dgm:t>
    </dgm:pt>
    <dgm:pt modelId="{CF2EC61F-754B-48FC-ACF7-0F0F8F92FE3B}" type="parTrans" cxnId="{0F90A72D-4D47-4E63-81CF-F17664048F08}">
      <dgm:prSet/>
      <dgm:spPr/>
      <dgm:t>
        <a:bodyPr/>
        <a:lstStyle/>
        <a:p>
          <a:endParaRPr lang="ru-RU"/>
        </a:p>
      </dgm:t>
    </dgm:pt>
    <dgm:pt modelId="{8A7CC338-F03D-4030-B524-27BD4DCCD997}" type="sibTrans" cxnId="{0F90A72D-4D47-4E63-81CF-F17664048F08}">
      <dgm:prSet/>
      <dgm:spPr/>
      <dgm:t>
        <a:bodyPr/>
        <a:lstStyle/>
        <a:p>
          <a:endParaRPr lang="ru-RU"/>
        </a:p>
      </dgm:t>
    </dgm:pt>
    <dgm:pt modelId="{D9D7167F-02DF-482C-8E4E-3415A88BFA13}">
      <dgm:prSet phldrT="[Текст]" custT="1"/>
      <dgm:spPr/>
      <dgm:t>
        <a:bodyPr/>
        <a:lstStyle/>
        <a:p>
          <a:r>
            <a:rPr lang="ru-RU" sz="2800" dirty="0" smtClean="0"/>
            <a:t>Радость</a:t>
          </a:r>
          <a:endParaRPr lang="ru-RU" sz="2800" dirty="0"/>
        </a:p>
      </dgm:t>
    </dgm:pt>
    <dgm:pt modelId="{88D1D8EE-3DF8-4F5A-BBB0-F26AB17014B7}" type="parTrans" cxnId="{C83B3621-8F82-4459-BD97-B17AA6FCF445}">
      <dgm:prSet/>
      <dgm:spPr/>
      <dgm:t>
        <a:bodyPr/>
        <a:lstStyle/>
        <a:p>
          <a:endParaRPr lang="ru-RU"/>
        </a:p>
      </dgm:t>
    </dgm:pt>
    <dgm:pt modelId="{96BB4BEE-7D74-4C6D-8679-4C0673D27776}" type="sibTrans" cxnId="{C83B3621-8F82-4459-BD97-B17AA6FCF445}">
      <dgm:prSet/>
      <dgm:spPr/>
      <dgm:t>
        <a:bodyPr/>
        <a:lstStyle/>
        <a:p>
          <a:endParaRPr lang="ru-RU"/>
        </a:p>
      </dgm:t>
    </dgm:pt>
    <dgm:pt modelId="{FAEB7408-CCA7-4A97-A091-DB223D188B1D}">
      <dgm:prSet phldrT="[Текст]" custT="1"/>
      <dgm:spPr/>
      <dgm:t>
        <a:bodyPr/>
        <a:lstStyle/>
        <a:p>
          <a:r>
            <a:rPr lang="ru-RU" sz="2800" dirty="0" smtClean="0"/>
            <a:t>Душевность </a:t>
          </a:r>
          <a:endParaRPr lang="ru-RU" sz="2800" dirty="0"/>
        </a:p>
      </dgm:t>
    </dgm:pt>
    <dgm:pt modelId="{2B0C8C4B-976C-4E06-8B13-236B51E1D4F6}" type="parTrans" cxnId="{400BFEA1-B5E4-4504-9571-A3DCFD38BC69}">
      <dgm:prSet/>
      <dgm:spPr/>
      <dgm:t>
        <a:bodyPr/>
        <a:lstStyle/>
        <a:p>
          <a:endParaRPr lang="ru-RU"/>
        </a:p>
      </dgm:t>
    </dgm:pt>
    <dgm:pt modelId="{FF34F672-896F-4F52-B895-D250C754A17D}" type="sibTrans" cxnId="{400BFEA1-B5E4-4504-9571-A3DCFD38BC69}">
      <dgm:prSet/>
      <dgm:spPr/>
      <dgm:t>
        <a:bodyPr/>
        <a:lstStyle/>
        <a:p>
          <a:endParaRPr lang="ru-RU"/>
        </a:p>
      </dgm:t>
    </dgm:pt>
    <dgm:pt modelId="{313AD770-ECF9-4C4E-9E63-2A840B493FD9}" type="pres">
      <dgm:prSet presAssocID="{A0EDB4EE-6D09-4DBB-A1F0-1DD8E365913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B47E70-F1CC-40C3-AF4C-6C542FF0A88E}" type="pres">
      <dgm:prSet presAssocID="{BB724B34-7645-45CA-AE97-403D62D41F20}" presName="centerShape" presStyleLbl="node0" presStyleIdx="0" presStyleCnt="1" custScaleX="174482"/>
      <dgm:spPr/>
      <dgm:t>
        <a:bodyPr/>
        <a:lstStyle/>
        <a:p>
          <a:endParaRPr lang="ru-RU"/>
        </a:p>
      </dgm:t>
    </dgm:pt>
    <dgm:pt modelId="{3118638D-D55E-4E69-BFF5-F148E27909BA}" type="pres">
      <dgm:prSet presAssocID="{CC6C8B4D-46C1-4B4A-A996-4BF9816162E3}" presName="Name9" presStyleLbl="parChTrans1D2" presStyleIdx="0" presStyleCnt="12"/>
      <dgm:spPr/>
      <dgm:t>
        <a:bodyPr/>
        <a:lstStyle/>
        <a:p>
          <a:endParaRPr lang="ru-RU"/>
        </a:p>
      </dgm:t>
    </dgm:pt>
    <dgm:pt modelId="{0EB6A5FE-537E-466C-A401-65BAB1A5133E}" type="pres">
      <dgm:prSet presAssocID="{CC6C8B4D-46C1-4B4A-A996-4BF9816162E3}" presName="connTx" presStyleLbl="parChTrans1D2" presStyleIdx="0" presStyleCnt="12"/>
      <dgm:spPr/>
      <dgm:t>
        <a:bodyPr/>
        <a:lstStyle/>
        <a:p>
          <a:endParaRPr lang="ru-RU"/>
        </a:p>
      </dgm:t>
    </dgm:pt>
    <dgm:pt modelId="{9D2DD45C-BD88-4D45-A64E-0AE9A99E42C7}" type="pres">
      <dgm:prSet presAssocID="{44B646E9-9938-4E0C-967E-239C2563A233}" presName="node" presStyleLbl="node1" presStyleIdx="0" presStyleCnt="12" custScaleX="259918" custScaleY="140699" custRadScaleRad="108501" custRadScaleInc="6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5C06BC-5FC9-4A33-933F-9D95397022B0}" type="pres">
      <dgm:prSet presAssocID="{EE751C17-7CC1-44A2-90F1-7EFA7218BAA1}" presName="Name9" presStyleLbl="parChTrans1D2" presStyleIdx="1" presStyleCnt="12"/>
      <dgm:spPr/>
      <dgm:t>
        <a:bodyPr/>
        <a:lstStyle/>
        <a:p>
          <a:endParaRPr lang="ru-RU"/>
        </a:p>
      </dgm:t>
    </dgm:pt>
    <dgm:pt modelId="{E6240211-A785-4348-A44E-B71EF7BC8D05}" type="pres">
      <dgm:prSet presAssocID="{EE751C17-7CC1-44A2-90F1-7EFA7218BAA1}" presName="connTx" presStyleLbl="parChTrans1D2" presStyleIdx="1" presStyleCnt="12"/>
      <dgm:spPr/>
      <dgm:t>
        <a:bodyPr/>
        <a:lstStyle/>
        <a:p>
          <a:endParaRPr lang="ru-RU"/>
        </a:p>
      </dgm:t>
    </dgm:pt>
    <dgm:pt modelId="{9B1E160C-97E0-405E-9973-F131E3B52CB1}" type="pres">
      <dgm:prSet presAssocID="{D3DBA8A0-46DF-4FD9-9022-BD79E0004B60}" presName="node" presStyleLbl="node1" presStyleIdx="1" presStyleCnt="12" custScaleX="338928" custScaleY="140699" custRadScaleRad="124518" custRadScaleInc="92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32EF7-0A93-40F3-AF77-C3CE338BD7B2}" type="pres">
      <dgm:prSet presAssocID="{279F620A-381D-46BD-9C49-CCB7C3F96FEC}" presName="Name9" presStyleLbl="parChTrans1D2" presStyleIdx="2" presStyleCnt="12"/>
      <dgm:spPr/>
      <dgm:t>
        <a:bodyPr/>
        <a:lstStyle/>
        <a:p>
          <a:endParaRPr lang="ru-RU"/>
        </a:p>
      </dgm:t>
    </dgm:pt>
    <dgm:pt modelId="{C1A4EF24-2215-4240-8F95-F23A8D81969C}" type="pres">
      <dgm:prSet presAssocID="{279F620A-381D-46BD-9C49-CCB7C3F96FEC}" presName="connTx" presStyleLbl="parChTrans1D2" presStyleIdx="2" presStyleCnt="12"/>
      <dgm:spPr/>
      <dgm:t>
        <a:bodyPr/>
        <a:lstStyle/>
        <a:p>
          <a:endParaRPr lang="ru-RU"/>
        </a:p>
      </dgm:t>
    </dgm:pt>
    <dgm:pt modelId="{85E7C99C-BF92-4368-AFAB-5EAFE0B5CD53}" type="pres">
      <dgm:prSet presAssocID="{21CEB0D6-E515-42A8-940D-77B85BB78BC3}" presName="node" presStyleLbl="node1" presStyleIdx="2" presStyleCnt="12" custScaleX="259918" custScaleY="140699" custRadScaleRad="124200" custRadScaleInc="478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D7F07-3DC8-437E-8B56-162D6AA1EEBC}" type="pres">
      <dgm:prSet presAssocID="{B9E9749C-FBF8-4847-897E-E9B5255C6DAF}" presName="Name9" presStyleLbl="parChTrans1D2" presStyleIdx="3" presStyleCnt="12"/>
      <dgm:spPr/>
      <dgm:t>
        <a:bodyPr/>
        <a:lstStyle/>
        <a:p>
          <a:endParaRPr lang="ru-RU"/>
        </a:p>
      </dgm:t>
    </dgm:pt>
    <dgm:pt modelId="{20ED1018-1776-4F5C-A44C-D0CAD333B81C}" type="pres">
      <dgm:prSet presAssocID="{B9E9749C-FBF8-4847-897E-E9B5255C6DAF}" presName="connTx" presStyleLbl="parChTrans1D2" presStyleIdx="3" presStyleCnt="12"/>
      <dgm:spPr/>
      <dgm:t>
        <a:bodyPr/>
        <a:lstStyle/>
        <a:p>
          <a:endParaRPr lang="ru-RU"/>
        </a:p>
      </dgm:t>
    </dgm:pt>
    <dgm:pt modelId="{3EE8AFDB-1C3E-4C25-9A63-BD897DE949EF}" type="pres">
      <dgm:prSet presAssocID="{577C6ACE-5C03-47CD-B3C0-C8840A5412A0}" presName="node" presStyleLbl="node1" presStyleIdx="3" presStyleCnt="12" custScaleX="259918" custScaleY="140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4CC8AD-066E-4A7A-BEF9-EAB952DCD36E}" type="pres">
      <dgm:prSet presAssocID="{BEA8354B-0639-4C3F-8AF8-9E0EA744CC1C}" presName="Name9" presStyleLbl="parChTrans1D2" presStyleIdx="4" presStyleCnt="12"/>
      <dgm:spPr/>
      <dgm:t>
        <a:bodyPr/>
        <a:lstStyle/>
        <a:p>
          <a:endParaRPr lang="ru-RU"/>
        </a:p>
      </dgm:t>
    </dgm:pt>
    <dgm:pt modelId="{C78014D1-9503-4FC8-BEE5-73117BB5C545}" type="pres">
      <dgm:prSet presAssocID="{BEA8354B-0639-4C3F-8AF8-9E0EA744CC1C}" presName="connTx" presStyleLbl="parChTrans1D2" presStyleIdx="4" presStyleCnt="12"/>
      <dgm:spPr/>
      <dgm:t>
        <a:bodyPr/>
        <a:lstStyle/>
        <a:p>
          <a:endParaRPr lang="ru-RU"/>
        </a:p>
      </dgm:t>
    </dgm:pt>
    <dgm:pt modelId="{9C74F85B-19B9-4AAA-8298-79E1E1403EA0}" type="pres">
      <dgm:prSet presAssocID="{7F563E02-862D-48BC-AB50-83E5806423A0}" presName="node" presStyleLbl="node1" presStyleIdx="4" presStyleCnt="12" custScaleX="259918" custScaleY="140699" custRadScaleRad="120214" custRadScaleInc="-53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BB6D54-ED97-491E-A146-E537E3AD4544}" type="pres">
      <dgm:prSet presAssocID="{C82F85DB-D857-4369-9A5E-E5F76B970DB6}" presName="Name9" presStyleLbl="parChTrans1D2" presStyleIdx="5" presStyleCnt="12"/>
      <dgm:spPr/>
      <dgm:t>
        <a:bodyPr/>
        <a:lstStyle/>
        <a:p>
          <a:endParaRPr lang="ru-RU"/>
        </a:p>
      </dgm:t>
    </dgm:pt>
    <dgm:pt modelId="{A14277C7-5D19-4ED2-8CC6-4E2E22840E41}" type="pres">
      <dgm:prSet presAssocID="{C82F85DB-D857-4369-9A5E-E5F76B970DB6}" presName="connTx" presStyleLbl="parChTrans1D2" presStyleIdx="5" presStyleCnt="12"/>
      <dgm:spPr/>
      <dgm:t>
        <a:bodyPr/>
        <a:lstStyle/>
        <a:p>
          <a:endParaRPr lang="ru-RU"/>
        </a:p>
      </dgm:t>
    </dgm:pt>
    <dgm:pt modelId="{80C8BB85-A889-446D-8735-CAB8E4B95265}" type="pres">
      <dgm:prSet presAssocID="{56563BDB-DEBC-4B20-AC0B-DCBFDD06859F}" presName="node" presStyleLbl="node1" presStyleIdx="5" presStyleCnt="12" custScaleX="259918" custScaleY="140699" custRadScaleRad="126837" custRadScaleInc="-61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BCE3B5-7CD2-475F-888D-A81B1D5911E7}" type="pres">
      <dgm:prSet presAssocID="{CF2EC61F-754B-48FC-ACF7-0F0F8F92FE3B}" presName="Name9" presStyleLbl="parChTrans1D2" presStyleIdx="6" presStyleCnt="12"/>
      <dgm:spPr/>
      <dgm:t>
        <a:bodyPr/>
        <a:lstStyle/>
        <a:p>
          <a:endParaRPr lang="ru-RU"/>
        </a:p>
      </dgm:t>
    </dgm:pt>
    <dgm:pt modelId="{6F171078-20AC-44A5-B5EE-FDA76A8B7853}" type="pres">
      <dgm:prSet presAssocID="{CF2EC61F-754B-48FC-ACF7-0F0F8F92FE3B}" presName="connTx" presStyleLbl="parChTrans1D2" presStyleIdx="6" presStyleCnt="12"/>
      <dgm:spPr/>
      <dgm:t>
        <a:bodyPr/>
        <a:lstStyle/>
        <a:p>
          <a:endParaRPr lang="ru-RU"/>
        </a:p>
      </dgm:t>
    </dgm:pt>
    <dgm:pt modelId="{233EAF05-B803-459C-9840-E4FD5B49760D}" type="pres">
      <dgm:prSet presAssocID="{2DA93321-E3B0-4457-8872-D0B1BCC7DD36}" presName="node" presStyleLbl="node1" presStyleIdx="6" presStyleCnt="12" custScaleX="259918" custScaleY="140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C2B205-88F9-4956-A02D-875ACCE806E5}" type="pres">
      <dgm:prSet presAssocID="{B7CF3C74-64D4-4411-9007-4035274E4660}" presName="Name9" presStyleLbl="parChTrans1D2" presStyleIdx="7" presStyleCnt="12"/>
      <dgm:spPr/>
      <dgm:t>
        <a:bodyPr/>
        <a:lstStyle/>
        <a:p>
          <a:endParaRPr lang="ru-RU"/>
        </a:p>
      </dgm:t>
    </dgm:pt>
    <dgm:pt modelId="{DCCC28A2-23E6-4A1F-8F67-94B935926330}" type="pres">
      <dgm:prSet presAssocID="{B7CF3C74-64D4-4411-9007-4035274E4660}" presName="connTx" presStyleLbl="parChTrans1D2" presStyleIdx="7" presStyleCnt="12"/>
      <dgm:spPr/>
      <dgm:t>
        <a:bodyPr/>
        <a:lstStyle/>
        <a:p>
          <a:endParaRPr lang="ru-RU"/>
        </a:p>
      </dgm:t>
    </dgm:pt>
    <dgm:pt modelId="{723976D9-3C6C-40CE-9A3F-75FB2B3E35A9}" type="pres">
      <dgm:prSet presAssocID="{D802EB28-9FF4-404D-A21B-94C49CD06E80}" presName="node" presStyleLbl="node1" presStyleIdx="7" presStyleCnt="12" custScaleX="259918" custScaleY="140699" custRadScaleRad="142713" custRadScaleInc="647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A1A3A-EAD1-4CB6-AD4F-68A100FF5577}" type="pres">
      <dgm:prSet presAssocID="{E99F0766-04D1-49E7-9BED-3EA8BF196C22}" presName="Name9" presStyleLbl="parChTrans1D2" presStyleIdx="8" presStyleCnt="12"/>
      <dgm:spPr/>
      <dgm:t>
        <a:bodyPr/>
        <a:lstStyle/>
        <a:p>
          <a:endParaRPr lang="ru-RU"/>
        </a:p>
      </dgm:t>
    </dgm:pt>
    <dgm:pt modelId="{65DCAA91-6D0C-48F9-8D62-14E61A0BB058}" type="pres">
      <dgm:prSet presAssocID="{E99F0766-04D1-49E7-9BED-3EA8BF196C22}" presName="connTx" presStyleLbl="parChTrans1D2" presStyleIdx="8" presStyleCnt="12"/>
      <dgm:spPr/>
      <dgm:t>
        <a:bodyPr/>
        <a:lstStyle/>
        <a:p>
          <a:endParaRPr lang="ru-RU"/>
        </a:p>
      </dgm:t>
    </dgm:pt>
    <dgm:pt modelId="{66781227-555C-4162-8D7D-4EDFA153FA69}" type="pres">
      <dgm:prSet presAssocID="{A4C49DD7-20FA-40D7-9EA6-334C449E10C0}" presName="node" presStyleLbl="node1" presStyleIdx="8" presStyleCnt="12" custScaleX="259918" custScaleY="140699" custRadScaleRad="105324" custRadScaleInc="224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387AA-023D-4756-A1A3-EAB5B1FD5C9A}" type="pres">
      <dgm:prSet presAssocID="{253BFFD9-F6C9-460A-AADB-CEA0B9D2DC67}" presName="Name9" presStyleLbl="parChTrans1D2" presStyleIdx="9" presStyleCnt="12"/>
      <dgm:spPr/>
      <dgm:t>
        <a:bodyPr/>
        <a:lstStyle/>
        <a:p>
          <a:endParaRPr lang="ru-RU"/>
        </a:p>
      </dgm:t>
    </dgm:pt>
    <dgm:pt modelId="{9173A910-7BDB-42F4-A447-EFCD1F40EA25}" type="pres">
      <dgm:prSet presAssocID="{253BFFD9-F6C9-460A-AADB-CEA0B9D2DC67}" presName="connTx" presStyleLbl="parChTrans1D2" presStyleIdx="9" presStyleCnt="12"/>
      <dgm:spPr/>
      <dgm:t>
        <a:bodyPr/>
        <a:lstStyle/>
        <a:p>
          <a:endParaRPr lang="ru-RU"/>
        </a:p>
      </dgm:t>
    </dgm:pt>
    <dgm:pt modelId="{93D077B0-734E-48FA-8263-10C4CA6F99B4}" type="pres">
      <dgm:prSet presAssocID="{031901A1-6BAC-495F-970F-2C453793F051}" presName="node" presStyleLbl="node1" presStyleIdx="9" presStyleCnt="12" custScaleX="259918" custScaleY="140699" custRadScaleRad="117314" custRadScaleInc="-3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8A1AC-2B47-4A1A-B92C-649541053DD7}" type="pres">
      <dgm:prSet presAssocID="{88D1D8EE-3DF8-4F5A-BBB0-F26AB17014B7}" presName="Name9" presStyleLbl="parChTrans1D2" presStyleIdx="10" presStyleCnt="12"/>
      <dgm:spPr/>
      <dgm:t>
        <a:bodyPr/>
        <a:lstStyle/>
        <a:p>
          <a:endParaRPr lang="ru-RU"/>
        </a:p>
      </dgm:t>
    </dgm:pt>
    <dgm:pt modelId="{DA48BDF4-B000-43AD-810A-5B5C1578B95D}" type="pres">
      <dgm:prSet presAssocID="{88D1D8EE-3DF8-4F5A-BBB0-F26AB17014B7}" presName="connTx" presStyleLbl="parChTrans1D2" presStyleIdx="10" presStyleCnt="12"/>
      <dgm:spPr/>
      <dgm:t>
        <a:bodyPr/>
        <a:lstStyle/>
        <a:p>
          <a:endParaRPr lang="ru-RU"/>
        </a:p>
      </dgm:t>
    </dgm:pt>
    <dgm:pt modelId="{F720DED2-24F1-4A79-AB25-B0317350DBC8}" type="pres">
      <dgm:prSet presAssocID="{D9D7167F-02DF-482C-8E4E-3415A88BFA13}" presName="node" presStyleLbl="node1" presStyleIdx="10" presStyleCnt="12" custScaleX="259918" custScaleY="140699" custRadScaleRad="124224" custRadScaleInc="-453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230B08-0F12-48B5-BF0F-72591DEC3A05}" type="pres">
      <dgm:prSet presAssocID="{2B0C8C4B-976C-4E06-8B13-236B51E1D4F6}" presName="Name9" presStyleLbl="parChTrans1D2" presStyleIdx="11" presStyleCnt="12"/>
      <dgm:spPr/>
      <dgm:t>
        <a:bodyPr/>
        <a:lstStyle/>
        <a:p>
          <a:endParaRPr lang="ru-RU"/>
        </a:p>
      </dgm:t>
    </dgm:pt>
    <dgm:pt modelId="{E6994385-D2D0-469A-A356-B69B803ED8E5}" type="pres">
      <dgm:prSet presAssocID="{2B0C8C4B-976C-4E06-8B13-236B51E1D4F6}" presName="connTx" presStyleLbl="parChTrans1D2" presStyleIdx="11" presStyleCnt="12"/>
      <dgm:spPr/>
      <dgm:t>
        <a:bodyPr/>
        <a:lstStyle/>
        <a:p>
          <a:endParaRPr lang="ru-RU"/>
        </a:p>
      </dgm:t>
    </dgm:pt>
    <dgm:pt modelId="{DDE9C2A2-3DF3-4990-B32F-E9EF738C1256}" type="pres">
      <dgm:prSet presAssocID="{FAEB7408-CCA7-4A97-A091-DB223D188B1D}" presName="node" presStyleLbl="node1" presStyleIdx="11" presStyleCnt="12" custScaleX="354472" custScaleY="140699" custRadScaleRad="135374" custRadScaleInc="-86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F1A40D-9ECB-41E6-BC6E-C4A74B5C3C5C}" type="presOf" srcId="{A0EDB4EE-6D09-4DBB-A1F0-1DD8E365913A}" destId="{313AD770-ECF9-4C4E-9E63-2A840B493FD9}" srcOrd="0" destOrd="0" presId="urn:microsoft.com/office/officeart/2005/8/layout/radial1"/>
    <dgm:cxn modelId="{75DCD546-9277-4EB4-85BC-5857BDA2E6C7}" type="presOf" srcId="{279F620A-381D-46BD-9C49-CCB7C3F96FEC}" destId="{C1A4EF24-2215-4240-8F95-F23A8D81969C}" srcOrd="1" destOrd="0" presId="urn:microsoft.com/office/officeart/2005/8/layout/radial1"/>
    <dgm:cxn modelId="{750F5D22-36D0-44DD-8F5E-DB8076D6FE72}" srcId="{BB724B34-7645-45CA-AE97-403D62D41F20}" destId="{44B646E9-9938-4E0C-967E-239C2563A233}" srcOrd="0" destOrd="0" parTransId="{CC6C8B4D-46C1-4B4A-A996-4BF9816162E3}" sibTransId="{1E436D0F-E9E9-435D-8ED2-5CB56D0E9A91}"/>
    <dgm:cxn modelId="{71F37E51-4A42-43D9-A664-479B4FA9A55B}" type="presOf" srcId="{577C6ACE-5C03-47CD-B3C0-C8840A5412A0}" destId="{3EE8AFDB-1C3E-4C25-9A63-BD897DE949EF}" srcOrd="0" destOrd="0" presId="urn:microsoft.com/office/officeart/2005/8/layout/radial1"/>
    <dgm:cxn modelId="{CDB4B395-7529-42D7-A168-146B95C09729}" type="presOf" srcId="{88D1D8EE-3DF8-4F5A-BBB0-F26AB17014B7}" destId="{49A8A1AC-2B47-4A1A-B92C-649541053DD7}" srcOrd="0" destOrd="0" presId="urn:microsoft.com/office/officeart/2005/8/layout/radial1"/>
    <dgm:cxn modelId="{D1C488C4-250D-4CDE-90D8-CE290C90A9DA}" type="presOf" srcId="{CF2EC61F-754B-48FC-ACF7-0F0F8F92FE3B}" destId="{55BCE3B5-7CD2-475F-888D-A81B1D5911E7}" srcOrd="0" destOrd="0" presId="urn:microsoft.com/office/officeart/2005/8/layout/radial1"/>
    <dgm:cxn modelId="{44855F8C-B01C-4A5E-9BB0-B0D8817E3FB8}" type="presOf" srcId="{CF2EC61F-754B-48FC-ACF7-0F0F8F92FE3B}" destId="{6F171078-20AC-44A5-B5EE-FDA76A8B7853}" srcOrd="1" destOrd="0" presId="urn:microsoft.com/office/officeart/2005/8/layout/radial1"/>
    <dgm:cxn modelId="{AA33E162-26FE-430B-A7DA-D414E3FB9D26}" type="presOf" srcId="{279F620A-381D-46BD-9C49-CCB7C3F96FEC}" destId="{E5932EF7-0A93-40F3-AF77-C3CE338BD7B2}" srcOrd="0" destOrd="0" presId="urn:microsoft.com/office/officeart/2005/8/layout/radial1"/>
    <dgm:cxn modelId="{E5250A59-1F08-41EC-8052-8DC05EA25FDF}" type="presOf" srcId="{031901A1-6BAC-495F-970F-2C453793F051}" destId="{93D077B0-734E-48FA-8263-10C4CA6F99B4}" srcOrd="0" destOrd="0" presId="urn:microsoft.com/office/officeart/2005/8/layout/radial1"/>
    <dgm:cxn modelId="{84D77292-9B0F-4FA5-B078-5D9F356546FB}" type="presOf" srcId="{A4C49DD7-20FA-40D7-9EA6-334C449E10C0}" destId="{66781227-555C-4162-8D7D-4EDFA153FA69}" srcOrd="0" destOrd="0" presId="urn:microsoft.com/office/officeart/2005/8/layout/radial1"/>
    <dgm:cxn modelId="{4AB1CC7F-83FC-4BB4-B7F9-0D74C102670E}" type="presOf" srcId="{44B646E9-9938-4E0C-967E-239C2563A233}" destId="{9D2DD45C-BD88-4D45-A64E-0AE9A99E42C7}" srcOrd="0" destOrd="0" presId="urn:microsoft.com/office/officeart/2005/8/layout/radial1"/>
    <dgm:cxn modelId="{400BFEA1-B5E4-4504-9571-A3DCFD38BC69}" srcId="{BB724B34-7645-45CA-AE97-403D62D41F20}" destId="{FAEB7408-CCA7-4A97-A091-DB223D188B1D}" srcOrd="11" destOrd="0" parTransId="{2B0C8C4B-976C-4E06-8B13-236B51E1D4F6}" sibTransId="{FF34F672-896F-4F52-B895-D250C754A17D}"/>
    <dgm:cxn modelId="{708B412E-ED2A-45FD-AFAB-684D389AEFE2}" type="presOf" srcId="{FAEB7408-CCA7-4A97-A091-DB223D188B1D}" destId="{DDE9C2A2-3DF3-4990-B32F-E9EF738C1256}" srcOrd="0" destOrd="0" presId="urn:microsoft.com/office/officeart/2005/8/layout/radial1"/>
    <dgm:cxn modelId="{B01CABD4-23D5-4F5F-A323-88E51CAD9FE1}" srcId="{BB724B34-7645-45CA-AE97-403D62D41F20}" destId="{577C6ACE-5C03-47CD-B3C0-C8840A5412A0}" srcOrd="3" destOrd="0" parTransId="{B9E9749C-FBF8-4847-897E-E9B5255C6DAF}" sibTransId="{79634AA6-F7DC-4BA8-A1E3-575B780A7897}"/>
    <dgm:cxn modelId="{4A49BF68-E686-44BC-AC38-3CC718853FA6}" type="presOf" srcId="{56563BDB-DEBC-4B20-AC0B-DCBFDD06859F}" destId="{80C8BB85-A889-446D-8735-CAB8E4B95265}" srcOrd="0" destOrd="0" presId="urn:microsoft.com/office/officeart/2005/8/layout/radial1"/>
    <dgm:cxn modelId="{248E1989-DCA6-45B2-B0C6-1BF1A51EE5F0}" srcId="{BB724B34-7645-45CA-AE97-403D62D41F20}" destId="{56563BDB-DEBC-4B20-AC0B-DCBFDD06859F}" srcOrd="5" destOrd="0" parTransId="{C82F85DB-D857-4369-9A5E-E5F76B970DB6}" sibTransId="{CA0F5FDB-AE62-4414-9D8F-1FAAFA90DD4B}"/>
    <dgm:cxn modelId="{3E31BCC0-246B-4D6C-AB88-9E14C473FF93}" type="presOf" srcId="{21CEB0D6-E515-42A8-940D-77B85BB78BC3}" destId="{85E7C99C-BF92-4368-AFAB-5EAFE0B5CD53}" srcOrd="0" destOrd="0" presId="urn:microsoft.com/office/officeart/2005/8/layout/radial1"/>
    <dgm:cxn modelId="{291DFE0F-10BF-4A74-8AD0-E6CA8588D602}" type="presOf" srcId="{253BFFD9-F6C9-460A-AADB-CEA0B9D2DC67}" destId="{9173A910-7BDB-42F4-A447-EFCD1F40EA25}" srcOrd="1" destOrd="0" presId="urn:microsoft.com/office/officeart/2005/8/layout/radial1"/>
    <dgm:cxn modelId="{9F3185D3-B40F-464F-A6ED-A3A656FB46B6}" type="presOf" srcId="{2B0C8C4B-976C-4E06-8B13-236B51E1D4F6}" destId="{E6994385-D2D0-469A-A356-B69B803ED8E5}" srcOrd="1" destOrd="0" presId="urn:microsoft.com/office/officeart/2005/8/layout/radial1"/>
    <dgm:cxn modelId="{BA8FDEEF-3C0B-407F-A2FE-4990DF74A343}" type="presOf" srcId="{BEA8354B-0639-4C3F-8AF8-9E0EA744CC1C}" destId="{C78014D1-9503-4FC8-BEE5-73117BB5C545}" srcOrd="1" destOrd="0" presId="urn:microsoft.com/office/officeart/2005/8/layout/radial1"/>
    <dgm:cxn modelId="{8A7F4A3F-F8B5-4AB2-9F1D-44BB18FCAF76}" type="presOf" srcId="{B9E9749C-FBF8-4847-897E-E9B5255C6DAF}" destId="{71ED7F07-3DC8-437E-8B56-162D6AA1EEBC}" srcOrd="0" destOrd="0" presId="urn:microsoft.com/office/officeart/2005/8/layout/radial1"/>
    <dgm:cxn modelId="{7745F9C9-05B5-4B5C-93DA-6C0D97313B79}" type="presOf" srcId="{E99F0766-04D1-49E7-9BED-3EA8BF196C22}" destId="{78CA1A3A-EAD1-4CB6-AD4F-68A100FF5577}" srcOrd="0" destOrd="0" presId="urn:microsoft.com/office/officeart/2005/8/layout/radial1"/>
    <dgm:cxn modelId="{9A855686-B70B-4FC8-A2F2-65582708297E}" type="presOf" srcId="{CC6C8B4D-46C1-4B4A-A996-4BF9816162E3}" destId="{0EB6A5FE-537E-466C-A401-65BAB1A5133E}" srcOrd="1" destOrd="0" presId="urn:microsoft.com/office/officeart/2005/8/layout/radial1"/>
    <dgm:cxn modelId="{1456E086-2EEA-4237-81A8-232F1EC3B4AA}" srcId="{BB724B34-7645-45CA-AE97-403D62D41F20}" destId="{A4C49DD7-20FA-40D7-9EA6-334C449E10C0}" srcOrd="8" destOrd="0" parTransId="{E99F0766-04D1-49E7-9BED-3EA8BF196C22}" sibTransId="{AE4CF38D-5BE6-426A-BC41-01C4CCED0D01}"/>
    <dgm:cxn modelId="{A958F5D9-86F5-4FCB-B91B-5705D7B4EE29}" srcId="{BB724B34-7645-45CA-AE97-403D62D41F20}" destId="{031901A1-6BAC-495F-970F-2C453793F051}" srcOrd="9" destOrd="0" parTransId="{253BFFD9-F6C9-460A-AADB-CEA0B9D2DC67}" sibTransId="{54B0843C-8CC8-4FE1-A10F-4DDA3DE99F61}"/>
    <dgm:cxn modelId="{39A83AE0-2E3D-460E-9C8E-7B748B45B7CF}" srcId="{BB724B34-7645-45CA-AE97-403D62D41F20}" destId="{D3DBA8A0-46DF-4FD9-9022-BD79E0004B60}" srcOrd="1" destOrd="0" parTransId="{EE751C17-7CC1-44A2-90F1-7EFA7218BAA1}" sibTransId="{B3C82BC0-B67F-4DA8-B7B6-4E7F24377730}"/>
    <dgm:cxn modelId="{34A4D971-54A1-425A-A1D3-CDC4BBE072DA}" type="presOf" srcId="{CC6C8B4D-46C1-4B4A-A996-4BF9816162E3}" destId="{3118638D-D55E-4E69-BFF5-F148E27909BA}" srcOrd="0" destOrd="0" presId="urn:microsoft.com/office/officeart/2005/8/layout/radial1"/>
    <dgm:cxn modelId="{17838F5D-68A2-4FED-B34E-4AB551293BE1}" type="presOf" srcId="{D9D7167F-02DF-482C-8E4E-3415A88BFA13}" destId="{F720DED2-24F1-4A79-AB25-B0317350DBC8}" srcOrd="0" destOrd="0" presId="urn:microsoft.com/office/officeart/2005/8/layout/radial1"/>
    <dgm:cxn modelId="{EEA9E7C9-8556-4D99-A713-1FED1E7609E8}" type="presOf" srcId="{EE751C17-7CC1-44A2-90F1-7EFA7218BAA1}" destId="{4F5C06BC-5FC9-4A33-933F-9D95397022B0}" srcOrd="0" destOrd="0" presId="urn:microsoft.com/office/officeart/2005/8/layout/radial1"/>
    <dgm:cxn modelId="{1A376F7D-8382-49B0-97CB-4128EA1CDCAB}" type="presOf" srcId="{B9E9749C-FBF8-4847-897E-E9B5255C6DAF}" destId="{20ED1018-1776-4F5C-A44C-D0CAD333B81C}" srcOrd="1" destOrd="0" presId="urn:microsoft.com/office/officeart/2005/8/layout/radial1"/>
    <dgm:cxn modelId="{24FE0DB7-9CCB-44E5-82BD-DA94F9273B0E}" type="presOf" srcId="{B7CF3C74-64D4-4411-9007-4035274E4660}" destId="{DCCC28A2-23E6-4A1F-8F67-94B935926330}" srcOrd="1" destOrd="0" presId="urn:microsoft.com/office/officeart/2005/8/layout/radial1"/>
    <dgm:cxn modelId="{C3971148-8DD2-4BEE-801C-D012567094D1}" type="presOf" srcId="{7F563E02-862D-48BC-AB50-83E5806423A0}" destId="{9C74F85B-19B9-4AAA-8298-79E1E1403EA0}" srcOrd="0" destOrd="0" presId="urn:microsoft.com/office/officeart/2005/8/layout/radial1"/>
    <dgm:cxn modelId="{68792497-5A2C-4E28-9EC1-32B843D81DE4}" srcId="{BB724B34-7645-45CA-AE97-403D62D41F20}" destId="{21CEB0D6-E515-42A8-940D-77B85BB78BC3}" srcOrd="2" destOrd="0" parTransId="{279F620A-381D-46BD-9C49-CCB7C3F96FEC}" sibTransId="{CE6259CC-538B-41FA-8E31-26EA43831FA6}"/>
    <dgm:cxn modelId="{4A7F3781-CA72-4DCA-A712-E146981A260A}" type="presOf" srcId="{253BFFD9-F6C9-460A-AADB-CEA0B9D2DC67}" destId="{B1D387AA-023D-4756-A1A3-EAB5B1FD5C9A}" srcOrd="0" destOrd="0" presId="urn:microsoft.com/office/officeart/2005/8/layout/radial1"/>
    <dgm:cxn modelId="{0F90A72D-4D47-4E63-81CF-F17664048F08}" srcId="{BB724B34-7645-45CA-AE97-403D62D41F20}" destId="{2DA93321-E3B0-4457-8872-D0B1BCC7DD36}" srcOrd="6" destOrd="0" parTransId="{CF2EC61F-754B-48FC-ACF7-0F0F8F92FE3B}" sibTransId="{8A7CC338-F03D-4030-B524-27BD4DCCD997}"/>
    <dgm:cxn modelId="{A1ECC987-C668-44AB-A5B9-B925474886A1}" type="presOf" srcId="{C82F85DB-D857-4369-9A5E-E5F76B970DB6}" destId="{CDBB6D54-ED97-491E-A146-E537E3AD4544}" srcOrd="0" destOrd="0" presId="urn:microsoft.com/office/officeart/2005/8/layout/radial1"/>
    <dgm:cxn modelId="{06679BB3-05BA-48ED-A429-69A37AAEDA37}" type="presOf" srcId="{E99F0766-04D1-49E7-9BED-3EA8BF196C22}" destId="{65DCAA91-6D0C-48F9-8D62-14E61A0BB058}" srcOrd="1" destOrd="0" presId="urn:microsoft.com/office/officeart/2005/8/layout/radial1"/>
    <dgm:cxn modelId="{B4487222-35F5-45C5-9C71-98233E5D5696}" type="presOf" srcId="{88D1D8EE-3DF8-4F5A-BBB0-F26AB17014B7}" destId="{DA48BDF4-B000-43AD-810A-5B5C1578B95D}" srcOrd="1" destOrd="0" presId="urn:microsoft.com/office/officeart/2005/8/layout/radial1"/>
    <dgm:cxn modelId="{22246123-06A6-4096-B0D2-F2FF080A1080}" type="presOf" srcId="{2DA93321-E3B0-4457-8872-D0B1BCC7DD36}" destId="{233EAF05-B803-459C-9840-E4FD5B49760D}" srcOrd="0" destOrd="0" presId="urn:microsoft.com/office/officeart/2005/8/layout/radial1"/>
    <dgm:cxn modelId="{9F8D9C58-A716-4F87-89C0-9E94E5AF047E}" srcId="{A0EDB4EE-6D09-4DBB-A1F0-1DD8E365913A}" destId="{BB724B34-7645-45CA-AE97-403D62D41F20}" srcOrd="0" destOrd="0" parTransId="{20DD7530-05DA-4BEE-9B89-B3DEF6CE7226}" sibTransId="{107B580D-EE01-4336-9D14-553A97671475}"/>
    <dgm:cxn modelId="{94DC9110-837D-4BA7-874C-7A9785885AD3}" type="presOf" srcId="{D802EB28-9FF4-404D-A21B-94C49CD06E80}" destId="{723976D9-3C6C-40CE-9A3F-75FB2B3E35A9}" srcOrd="0" destOrd="0" presId="urn:microsoft.com/office/officeart/2005/8/layout/radial1"/>
    <dgm:cxn modelId="{C738EDC9-6FF0-4F69-8BC5-B311107EA0E8}" type="presOf" srcId="{C82F85DB-D857-4369-9A5E-E5F76B970DB6}" destId="{A14277C7-5D19-4ED2-8CC6-4E2E22840E41}" srcOrd="1" destOrd="0" presId="urn:microsoft.com/office/officeart/2005/8/layout/radial1"/>
    <dgm:cxn modelId="{581D7C0D-A5F4-4AEE-B103-B26FF0A01A54}" type="presOf" srcId="{B7CF3C74-64D4-4411-9007-4035274E4660}" destId="{D0C2B205-88F9-4956-A02D-875ACCE806E5}" srcOrd="0" destOrd="0" presId="urn:microsoft.com/office/officeart/2005/8/layout/radial1"/>
    <dgm:cxn modelId="{B106F87B-7744-476A-9728-A389DD56B633}" srcId="{BB724B34-7645-45CA-AE97-403D62D41F20}" destId="{7F563E02-862D-48BC-AB50-83E5806423A0}" srcOrd="4" destOrd="0" parTransId="{BEA8354B-0639-4C3F-8AF8-9E0EA744CC1C}" sibTransId="{F22B135A-3A83-426C-B2C1-09197F1C9E93}"/>
    <dgm:cxn modelId="{11C82C62-6753-466B-B5FA-A9A687E3CB7F}" type="presOf" srcId="{EE751C17-7CC1-44A2-90F1-7EFA7218BAA1}" destId="{E6240211-A785-4348-A44E-B71EF7BC8D05}" srcOrd="1" destOrd="0" presId="urn:microsoft.com/office/officeart/2005/8/layout/radial1"/>
    <dgm:cxn modelId="{012D1B7C-2203-44EA-9C13-DB1548700AE2}" type="presOf" srcId="{2B0C8C4B-976C-4E06-8B13-236B51E1D4F6}" destId="{9A230B08-0F12-48B5-BF0F-72591DEC3A05}" srcOrd="0" destOrd="0" presId="urn:microsoft.com/office/officeart/2005/8/layout/radial1"/>
    <dgm:cxn modelId="{2F6B34AE-8380-4E8F-B91B-748CC5132A75}" type="presOf" srcId="{BEA8354B-0639-4C3F-8AF8-9E0EA744CC1C}" destId="{C74CC8AD-066E-4A7A-BEF9-EAB952DCD36E}" srcOrd="0" destOrd="0" presId="urn:microsoft.com/office/officeart/2005/8/layout/radial1"/>
    <dgm:cxn modelId="{13EC0ADA-101D-4C91-8924-CD43FFF97581}" type="presOf" srcId="{BB724B34-7645-45CA-AE97-403D62D41F20}" destId="{90B47E70-F1CC-40C3-AF4C-6C542FF0A88E}" srcOrd="0" destOrd="0" presId="urn:microsoft.com/office/officeart/2005/8/layout/radial1"/>
    <dgm:cxn modelId="{C83B3621-8F82-4459-BD97-B17AA6FCF445}" srcId="{BB724B34-7645-45CA-AE97-403D62D41F20}" destId="{D9D7167F-02DF-482C-8E4E-3415A88BFA13}" srcOrd="10" destOrd="0" parTransId="{88D1D8EE-3DF8-4F5A-BBB0-F26AB17014B7}" sibTransId="{96BB4BEE-7D74-4C6D-8679-4C0673D27776}"/>
    <dgm:cxn modelId="{B9ECA55F-2340-4FF1-B21B-76EF38E5392D}" srcId="{BB724B34-7645-45CA-AE97-403D62D41F20}" destId="{D802EB28-9FF4-404D-A21B-94C49CD06E80}" srcOrd="7" destOrd="0" parTransId="{B7CF3C74-64D4-4411-9007-4035274E4660}" sibTransId="{7192D247-2CA2-4D85-B31E-865EB1BB907B}"/>
    <dgm:cxn modelId="{61B3EE7B-9295-4129-B1F4-612816BBA73B}" type="presOf" srcId="{D3DBA8A0-46DF-4FD9-9022-BD79E0004B60}" destId="{9B1E160C-97E0-405E-9973-F131E3B52CB1}" srcOrd="0" destOrd="0" presId="urn:microsoft.com/office/officeart/2005/8/layout/radial1"/>
    <dgm:cxn modelId="{8B89F4D3-551C-4F50-B75A-5EF47E947213}" type="presParOf" srcId="{313AD770-ECF9-4C4E-9E63-2A840B493FD9}" destId="{90B47E70-F1CC-40C3-AF4C-6C542FF0A88E}" srcOrd="0" destOrd="0" presId="urn:microsoft.com/office/officeart/2005/8/layout/radial1"/>
    <dgm:cxn modelId="{CD0B0B92-4839-4B2A-A758-1FE7AADEEA1B}" type="presParOf" srcId="{313AD770-ECF9-4C4E-9E63-2A840B493FD9}" destId="{3118638D-D55E-4E69-BFF5-F148E27909BA}" srcOrd="1" destOrd="0" presId="urn:microsoft.com/office/officeart/2005/8/layout/radial1"/>
    <dgm:cxn modelId="{E321BF9D-8449-49D3-8165-E495D68113B1}" type="presParOf" srcId="{3118638D-D55E-4E69-BFF5-F148E27909BA}" destId="{0EB6A5FE-537E-466C-A401-65BAB1A5133E}" srcOrd="0" destOrd="0" presId="urn:microsoft.com/office/officeart/2005/8/layout/radial1"/>
    <dgm:cxn modelId="{76EE22E4-F738-4278-A62B-5AB27ABA0D5E}" type="presParOf" srcId="{313AD770-ECF9-4C4E-9E63-2A840B493FD9}" destId="{9D2DD45C-BD88-4D45-A64E-0AE9A99E42C7}" srcOrd="2" destOrd="0" presId="urn:microsoft.com/office/officeart/2005/8/layout/radial1"/>
    <dgm:cxn modelId="{E65CBF33-9ACD-4E1D-8CE8-4F6E7DC80332}" type="presParOf" srcId="{313AD770-ECF9-4C4E-9E63-2A840B493FD9}" destId="{4F5C06BC-5FC9-4A33-933F-9D95397022B0}" srcOrd="3" destOrd="0" presId="urn:microsoft.com/office/officeart/2005/8/layout/radial1"/>
    <dgm:cxn modelId="{700E00F5-6A6B-4BF2-832F-3422D2E27A6D}" type="presParOf" srcId="{4F5C06BC-5FC9-4A33-933F-9D95397022B0}" destId="{E6240211-A785-4348-A44E-B71EF7BC8D05}" srcOrd="0" destOrd="0" presId="urn:microsoft.com/office/officeart/2005/8/layout/radial1"/>
    <dgm:cxn modelId="{FAF22467-50F5-40D2-9432-71E464362352}" type="presParOf" srcId="{313AD770-ECF9-4C4E-9E63-2A840B493FD9}" destId="{9B1E160C-97E0-405E-9973-F131E3B52CB1}" srcOrd="4" destOrd="0" presId="urn:microsoft.com/office/officeart/2005/8/layout/radial1"/>
    <dgm:cxn modelId="{9FAB0F55-95CB-4DF2-8BB8-190CC5342B98}" type="presParOf" srcId="{313AD770-ECF9-4C4E-9E63-2A840B493FD9}" destId="{E5932EF7-0A93-40F3-AF77-C3CE338BD7B2}" srcOrd="5" destOrd="0" presId="urn:microsoft.com/office/officeart/2005/8/layout/radial1"/>
    <dgm:cxn modelId="{B199F831-8602-4388-936D-7616B0CF3932}" type="presParOf" srcId="{E5932EF7-0A93-40F3-AF77-C3CE338BD7B2}" destId="{C1A4EF24-2215-4240-8F95-F23A8D81969C}" srcOrd="0" destOrd="0" presId="urn:microsoft.com/office/officeart/2005/8/layout/radial1"/>
    <dgm:cxn modelId="{7E74E4EB-4702-4DE2-93F4-11833827704B}" type="presParOf" srcId="{313AD770-ECF9-4C4E-9E63-2A840B493FD9}" destId="{85E7C99C-BF92-4368-AFAB-5EAFE0B5CD53}" srcOrd="6" destOrd="0" presId="urn:microsoft.com/office/officeart/2005/8/layout/radial1"/>
    <dgm:cxn modelId="{E4CC0ED1-A77D-47EE-AD25-FB3673C977B2}" type="presParOf" srcId="{313AD770-ECF9-4C4E-9E63-2A840B493FD9}" destId="{71ED7F07-3DC8-437E-8B56-162D6AA1EEBC}" srcOrd="7" destOrd="0" presId="urn:microsoft.com/office/officeart/2005/8/layout/radial1"/>
    <dgm:cxn modelId="{EAEDEF3D-0E75-4CF0-98A3-04E682B87D78}" type="presParOf" srcId="{71ED7F07-3DC8-437E-8B56-162D6AA1EEBC}" destId="{20ED1018-1776-4F5C-A44C-D0CAD333B81C}" srcOrd="0" destOrd="0" presId="urn:microsoft.com/office/officeart/2005/8/layout/radial1"/>
    <dgm:cxn modelId="{0BD75121-E351-499C-8CE1-B4D553D7566A}" type="presParOf" srcId="{313AD770-ECF9-4C4E-9E63-2A840B493FD9}" destId="{3EE8AFDB-1C3E-4C25-9A63-BD897DE949EF}" srcOrd="8" destOrd="0" presId="urn:microsoft.com/office/officeart/2005/8/layout/radial1"/>
    <dgm:cxn modelId="{DAFF01FC-DBB8-4193-A5BE-17B417C20707}" type="presParOf" srcId="{313AD770-ECF9-4C4E-9E63-2A840B493FD9}" destId="{C74CC8AD-066E-4A7A-BEF9-EAB952DCD36E}" srcOrd="9" destOrd="0" presId="urn:microsoft.com/office/officeart/2005/8/layout/radial1"/>
    <dgm:cxn modelId="{1EC95C2C-4787-477A-86D3-35A5C5C8647C}" type="presParOf" srcId="{C74CC8AD-066E-4A7A-BEF9-EAB952DCD36E}" destId="{C78014D1-9503-4FC8-BEE5-73117BB5C545}" srcOrd="0" destOrd="0" presId="urn:microsoft.com/office/officeart/2005/8/layout/radial1"/>
    <dgm:cxn modelId="{CA568C81-AD1D-4645-AB2F-3B89220974BE}" type="presParOf" srcId="{313AD770-ECF9-4C4E-9E63-2A840B493FD9}" destId="{9C74F85B-19B9-4AAA-8298-79E1E1403EA0}" srcOrd="10" destOrd="0" presId="urn:microsoft.com/office/officeart/2005/8/layout/radial1"/>
    <dgm:cxn modelId="{D2A015E3-F276-4AC6-B86F-9CBEC4753371}" type="presParOf" srcId="{313AD770-ECF9-4C4E-9E63-2A840B493FD9}" destId="{CDBB6D54-ED97-491E-A146-E537E3AD4544}" srcOrd="11" destOrd="0" presId="urn:microsoft.com/office/officeart/2005/8/layout/radial1"/>
    <dgm:cxn modelId="{F84AB32F-505D-431C-930A-7CCFDE96EC43}" type="presParOf" srcId="{CDBB6D54-ED97-491E-A146-E537E3AD4544}" destId="{A14277C7-5D19-4ED2-8CC6-4E2E22840E41}" srcOrd="0" destOrd="0" presId="urn:microsoft.com/office/officeart/2005/8/layout/radial1"/>
    <dgm:cxn modelId="{8B65AE44-4F49-4CDE-B58D-35F07D59684A}" type="presParOf" srcId="{313AD770-ECF9-4C4E-9E63-2A840B493FD9}" destId="{80C8BB85-A889-446D-8735-CAB8E4B95265}" srcOrd="12" destOrd="0" presId="urn:microsoft.com/office/officeart/2005/8/layout/radial1"/>
    <dgm:cxn modelId="{8F420324-548C-49BD-8526-0B6A82193223}" type="presParOf" srcId="{313AD770-ECF9-4C4E-9E63-2A840B493FD9}" destId="{55BCE3B5-7CD2-475F-888D-A81B1D5911E7}" srcOrd="13" destOrd="0" presId="urn:microsoft.com/office/officeart/2005/8/layout/radial1"/>
    <dgm:cxn modelId="{F023776C-243B-4851-91FE-959ACCE1B31E}" type="presParOf" srcId="{55BCE3B5-7CD2-475F-888D-A81B1D5911E7}" destId="{6F171078-20AC-44A5-B5EE-FDA76A8B7853}" srcOrd="0" destOrd="0" presId="urn:microsoft.com/office/officeart/2005/8/layout/radial1"/>
    <dgm:cxn modelId="{C4DC1BAA-D547-4837-88A1-897978504C66}" type="presParOf" srcId="{313AD770-ECF9-4C4E-9E63-2A840B493FD9}" destId="{233EAF05-B803-459C-9840-E4FD5B49760D}" srcOrd="14" destOrd="0" presId="urn:microsoft.com/office/officeart/2005/8/layout/radial1"/>
    <dgm:cxn modelId="{60329D59-90D1-44E3-9991-C4035E06791E}" type="presParOf" srcId="{313AD770-ECF9-4C4E-9E63-2A840B493FD9}" destId="{D0C2B205-88F9-4956-A02D-875ACCE806E5}" srcOrd="15" destOrd="0" presId="urn:microsoft.com/office/officeart/2005/8/layout/radial1"/>
    <dgm:cxn modelId="{E5A87760-D083-4468-B455-4DE941891174}" type="presParOf" srcId="{D0C2B205-88F9-4956-A02D-875ACCE806E5}" destId="{DCCC28A2-23E6-4A1F-8F67-94B935926330}" srcOrd="0" destOrd="0" presId="urn:microsoft.com/office/officeart/2005/8/layout/radial1"/>
    <dgm:cxn modelId="{6EB880AE-0E12-48BA-8037-68B9E39F026B}" type="presParOf" srcId="{313AD770-ECF9-4C4E-9E63-2A840B493FD9}" destId="{723976D9-3C6C-40CE-9A3F-75FB2B3E35A9}" srcOrd="16" destOrd="0" presId="urn:microsoft.com/office/officeart/2005/8/layout/radial1"/>
    <dgm:cxn modelId="{534230F1-2247-4429-988F-07616EB6399A}" type="presParOf" srcId="{313AD770-ECF9-4C4E-9E63-2A840B493FD9}" destId="{78CA1A3A-EAD1-4CB6-AD4F-68A100FF5577}" srcOrd="17" destOrd="0" presId="urn:microsoft.com/office/officeart/2005/8/layout/radial1"/>
    <dgm:cxn modelId="{1F22C6DC-7AB5-4C3B-8E92-D933AFBD5156}" type="presParOf" srcId="{78CA1A3A-EAD1-4CB6-AD4F-68A100FF5577}" destId="{65DCAA91-6D0C-48F9-8D62-14E61A0BB058}" srcOrd="0" destOrd="0" presId="urn:microsoft.com/office/officeart/2005/8/layout/radial1"/>
    <dgm:cxn modelId="{BEE63CCB-96C6-45C2-A9F7-A710DADB3FE3}" type="presParOf" srcId="{313AD770-ECF9-4C4E-9E63-2A840B493FD9}" destId="{66781227-555C-4162-8D7D-4EDFA153FA69}" srcOrd="18" destOrd="0" presId="urn:microsoft.com/office/officeart/2005/8/layout/radial1"/>
    <dgm:cxn modelId="{B639BA69-7EEA-4A5D-AFC4-51B3E457074E}" type="presParOf" srcId="{313AD770-ECF9-4C4E-9E63-2A840B493FD9}" destId="{B1D387AA-023D-4756-A1A3-EAB5B1FD5C9A}" srcOrd="19" destOrd="0" presId="urn:microsoft.com/office/officeart/2005/8/layout/radial1"/>
    <dgm:cxn modelId="{241048D1-04B5-4D0F-9776-C612C1A2DAD1}" type="presParOf" srcId="{B1D387AA-023D-4756-A1A3-EAB5B1FD5C9A}" destId="{9173A910-7BDB-42F4-A447-EFCD1F40EA25}" srcOrd="0" destOrd="0" presId="urn:microsoft.com/office/officeart/2005/8/layout/radial1"/>
    <dgm:cxn modelId="{B22C114A-31AA-412C-B6B2-188615949CAD}" type="presParOf" srcId="{313AD770-ECF9-4C4E-9E63-2A840B493FD9}" destId="{93D077B0-734E-48FA-8263-10C4CA6F99B4}" srcOrd="20" destOrd="0" presId="urn:microsoft.com/office/officeart/2005/8/layout/radial1"/>
    <dgm:cxn modelId="{F1309C2C-3C3B-4AE5-9FA0-F663F8BBC08A}" type="presParOf" srcId="{313AD770-ECF9-4C4E-9E63-2A840B493FD9}" destId="{49A8A1AC-2B47-4A1A-B92C-649541053DD7}" srcOrd="21" destOrd="0" presId="urn:microsoft.com/office/officeart/2005/8/layout/radial1"/>
    <dgm:cxn modelId="{2A14B2EA-A79F-4701-A10F-9D074BB59DDD}" type="presParOf" srcId="{49A8A1AC-2B47-4A1A-B92C-649541053DD7}" destId="{DA48BDF4-B000-43AD-810A-5B5C1578B95D}" srcOrd="0" destOrd="0" presId="urn:microsoft.com/office/officeart/2005/8/layout/radial1"/>
    <dgm:cxn modelId="{A988CFAA-A8AB-4818-B46A-10CB840C0D9E}" type="presParOf" srcId="{313AD770-ECF9-4C4E-9E63-2A840B493FD9}" destId="{F720DED2-24F1-4A79-AB25-B0317350DBC8}" srcOrd="22" destOrd="0" presId="urn:microsoft.com/office/officeart/2005/8/layout/radial1"/>
    <dgm:cxn modelId="{22629C6C-B2F6-4E74-BCC3-BADF06FC09A6}" type="presParOf" srcId="{313AD770-ECF9-4C4E-9E63-2A840B493FD9}" destId="{9A230B08-0F12-48B5-BF0F-72591DEC3A05}" srcOrd="23" destOrd="0" presId="urn:microsoft.com/office/officeart/2005/8/layout/radial1"/>
    <dgm:cxn modelId="{E818682D-3B35-4ED9-9B2D-F46EC2A3FA88}" type="presParOf" srcId="{9A230B08-0F12-48B5-BF0F-72591DEC3A05}" destId="{E6994385-D2D0-469A-A356-B69B803ED8E5}" srcOrd="0" destOrd="0" presId="urn:microsoft.com/office/officeart/2005/8/layout/radial1"/>
    <dgm:cxn modelId="{9C086086-1356-4C58-B775-BFB2A9DA6B7F}" type="presParOf" srcId="{313AD770-ECF9-4C4E-9E63-2A840B493FD9}" destId="{DDE9C2A2-3DF3-4990-B32F-E9EF738C1256}" srcOrd="2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E33B5E-0868-4CEF-A329-7857AE8A44FA}" type="doc">
      <dgm:prSet loTypeId="urn:microsoft.com/office/officeart/2005/8/layout/radial1" loCatId="cycle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99062AF-206D-40A4-825C-37BEA5114567}">
      <dgm:prSet phldrT="[Текст]"/>
      <dgm:spPr/>
      <dgm:t>
        <a:bodyPr/>
        <a:lstStyle/>
        <a:p>
          <a:r>
            <a:rPr lang="ru-RU" dirty="0" smtClean="0"/>
            <a:t>ДОБРО</a:t>
          </a:r>
          <a:endParaRPr lang="ru-RU" dirty="0"/>
        </a:p>
      </dgm:t>
    </dgm:pt>
    <dgm:pt modelId="{CE54B202-2776-4768-8B0F-470AB458AD51}" type="parTrans" cxnId="{3DDA88A0-EF37-452B-9384-39A5FCB4FDFE}">
      <dgm:prSet/>
      <dgm:spPr/>
      <dgm:t>
        <a:bodyPr/>
        <a:lstStyle/>
        <a:p>
          <a:endParaRPr lang="ru-RU"/>
        </a:p>
      </dgm:t>
    </dgm:pt>
    <dgm:pt modelId="{BA90AB64-C913-4873-9C68-CECCC90B34E6}" type="sibTrans" cxnId="{3DDA88A0-EF37-452B-9384-39A5FCB4FDFE}">
      <dgm:prSet/>
      <dgm:spPr/>
      <dgm:t>
        <a:bodyPr/>
        <a:lstStyle/>
        <a:p>
          <a:endParaRPr lang="ru-RU"/>
        </a:p>
      </dgm:t>
    </dgm:pt>
    <dgm:pt modelId="{08BBD8B7-0524-410D-8DAB-E47B89DA9ACA}">
      <dgm:prSet phldrT="[Текст]" custT="1"/>
      <dgm:spPr/>
      <dgm:t>
        <a:bodyPr/>
        <a:lstStyle/>
        <a:p>
          <a:r>
            <a:rPr lang="ru-RU" sz="2400" dirty="0" smtClean="0"/>
            <a:t>СЕРДЕЧНЫЙ</a:t>
          </a:r>
          <a:endParaRPr lang="ru-RU" sz="2400" dirty="0"/>
        </a:p>
      </dgm:t>
    </dgm:pt>
    <dgm:pt modelId="{A1116EF5-B0C9-40C1-ADFF-855D4742A774}" type="parTrans" cxnId="{D827BCD8-55F7-4D22-8377-AC75769C4820}">
      <dgm:prSet/>
      <dgm:spPr/>
      <dgm:t>
        <a:bodyPr/>
        <a:lstStyle/>
        <a:p>
          <a:endParaRPr lang="ru-RU"/>
        </a:p>
      </dgm:t>
    </dgm:pt>
    <dgm:pt modelId="{D5F0E861-DD94-4E8A-A482-710AE269308B}" type="sibTrans" cxnId="{D827BCD8-55F7-4D22-8377-AC75769C4820}">
      <dgm:prSet/>
      <dgm:spPr/>
      <dgm:t>
        <a:bodyPr/>
        <a:lstStyle/>
        <a:p>
          <a:endParaRPr lang="ru-RU"/>
        </a:p>
      </dgm:t>
    </dgm:pt>
    <dgm:pt modelId="{58B8FE7C-4B4A-4F58-B302-1D35B26B99FF}">
      <dgm:prSet phldrT="[Текст]" custT="1"/>
      <dgm:spPr/>
      <dgm:t>
        <a:bodyPr/>
        <a:lstStyle/>
        <a:p>
          <a:r>
            <a:rPr lang="ru-RU" sz="2400" dirty="0" smtClean="0"/>
            <a:t>ДУШНЫЙ</a:t>
          </a:r>
          <a:endParaRPr lang="ru-RU" sz="2400" dirty="0"/>
        </a:p>
      </dgm:t>
    </dgm:pt>
    <dgm:pt modelId="{C51E9BA7-995C-4556-AC72-9F39C8DA02C5}" type="parTrans" cxnId="{0CC1BCC5-DBE8-4F9D-A469-2E4AA137177D}">
      <dgm:prSet/>
      <dgm:spPr/>
      <dgm:t>
        <a:bodyPr/>
        <a:lstStyle/>
        <a:p>
          <a:endParaRPr lang="ru-RU"/>
        </a:p>
      </dgm:t>
    </dgm:pt>
    <dgm:pt modelId="{8044FBAD-3BD8-4980-992D-E113A141F40C}" type="sibTrans" cxnId="{0CC1BCC5-DBE8-4F9D-A469-2E4AA137177D}">
      <dgm:prSet/>
      <dgm:spPr/>
      <dgm:t>
        <a:bodyPr/>
        <a:lstStyle/>
        <a:p>
          <a:endParaRPr lang="ru-RU"/>
        </a:p>
      </dgm:t>
    </dgm:pt>
    <dgm:pt modelId="{8A77F474-5C04-4B93-BE58-C737512C9535}">
      <dgm:prSet phldrT="[Текст]" custT="1"/>
      <dgm:spPr/>
      <dgm:t>
        <a:bodyPr/>
        <a:lstStyle/>
        <a:p>
          <a:r>
            <a:rPr lang="ru-RU" sz="2400" dirty="0" smtClean="0"/>
            <a:t>ЖЕЛАТЕЛЬНЫЙ</a:t>
          </a:r>
          <a:endParaRPr lang="ru-RU" sz="2400" dirty="0"/>
        </a:p>
      </dgm:t>
    </dgm:pt>
    <dgm:pt modelId="{5C7AE5C0-01F8-481A-8025-533BAEBB26B6}" type="parTrans" cxnId="{EE20D97A-B754-4284-BC39-54348B31EB99}">
      <dgm:prSet/>
      <dgm:spPr/>
      <dgm:t>
        <a:bodyPr/>
        <a:lstStyle/>
        <a:p>
          <a:endParaRPr lang="ru-RU"/>
        </a:p>
      </dgm:t>
    </dgm:pt>
    <dgm:pt modelId="{225A6830-1A91-4A32-9DCD-B7B769DD53E6}" type="sibTrans" cxnId="{EE20D97A-B754-4284-BC39-54348B31EB99}">
      <dgm:prSet/>
      <dgm:spPr/>
      <dgm:t>
        <a:bodyPr/>
        <a:lstStyle/>
        <a:p>
          <a:endParaRPr lang="ru-RU"/>
        </a:p>
      </dgm:t>
    </dgm:pt>
    <dgm:pt modelId="{B3B2B4B8-30D4-4E01-BC24-5526369F36BF}">
      <dgm:prSet phldrT="[Текст]" custT="1"/>
      <dgm:spPr/>
      <dgm:t>
        <a:bodyPr/>
        <a:lstStyle/>
        <a:p>
          <a:r>
            <a:rPr lang="ru-RU" sz="2400" dirty="0" smtClean="0"/>
            <a:t>НРАВНЫЙ</a:t>
          </a:r>
          <a:endParaRPr lang="ru-RU" sz="2400" dirty="0"/>
        </a:p>
      </dgm:t>
    </dgm:pt>
    <dgm:pt modelId="{205D2A3D-571E-418B-B0FF-2D51AD97662B}" type="parTrans" cxnId="{46601114-4632-4DA8-899C-F7B41DC238E4}">
      <dgm:prSet/>
      <dgm:spPr/>
      <dgm:t>
        <a:bodyPr/>
        <a:lstStyle/>
        <a:p>
          <a:endParaRPr lang="ru-RU"/>
        </a:p>
      </dgm:t>
    </dgm:pt>
    <dgm:pt modelId="{BDB79F06-B4DF-449E-9BDF-5B407787A16B}" type="sibTrans" cxnId="{46601114-4632-4DA8-899C-F7B41DC238E4}">
      <dgm:prSet/>
      <dgm:spPr/>
      <dgm:t>
        <a:bodyPr/>
        <a:lstStyle/>
        <a:p>
          <a:endParaRPr lang="ru-RU"/>
        </a:p>
      </dgm:t>
    </dgm:pt>
    <dgm:pt modelId="{BF894A44-C1F3-4ADF-AD78-72A3818C67AC}">
      <dgm:prSet phldrT="[Текст]" custT="1"/>
      <dgm:spPr/>
      <dgm:t>
        <a:bodyPr/>
        <a:lstStyle/>
        <a:p>
          <a:r>
            <a:rPr lang="ru-RU" sz="2400" dirty="0" smtClean="0"/>
            <a:t>ПОРЯДОЧНЫЙ</a:t>
          </a:r>
          <a:endParaRPr lang="ru-RU" sz="2400" dirty="0"/>
        </a:p>
      </dgm:t>
    </dgm:pt>
    <dgm:pt modelId="{E05B3666-CE15-4DAC-BBA4-F62CCE37A701}" type="parTrans" cxnId="{21C4A850-7882-45DA-9A46-7301417E97BD}">
      <dgm:prSet/>
      <dgm:spPr/>
      <dgm:t>
        <a:bodyPr/>
        <a:lstStyle/>
        <a:p>
          <a:endParaRPr lang="ru-RU"/>
        </a:p>
      </dgm:t>
    </dgm:pt>
    <dgm:pt modelId="{5885232B-5E00-44C0-A87C-0BC6D4F39D76}" type="sibTrans" cxnId="{21C4A850-7882-45DA-9A46-7301417E97BD}">
      <dgm:prSet/>
      <dgm:spPr/>
      <dgm:t>
        <a:bodyPr/>
        <a:lstStyle/>
        <a:p>
          <a:endParaRPr lang="ru-RU"/>
        </a:p>
      </dgm:t>
    </dgm:pt>
    <dgm:pt modelId="{D26CFD38-0CBB-4FFB-815E-B909982B8A1E}" type="pres">
      <dgm:prSet presAssocID="{5BE33B5E-0868-4CEF-A329-7857AE8A44F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E1F5A1-C347-467B-9D80-346BF2CBBC40}" type="pres">
      <dgm:prSet presAssocID="{899062AF-206D-40A4-825C-37BEA5114567}" presName="centerShape" presStyleLbl="node0" presStyleIdx="0" presStyleCnt="1"/>
      <dgm:spPr/>
      <dgm:t>
        <a:bodyPr/>
        <a:lstStyle/>
        <a:p>
          <a:endParaRPr lang="ru-RU"/>
        </a:p>
      </dgm:t>
    </dgm:pt>
    <dgm:pt modelId="{7A4BD6AC-5ACD-4B4A-8F55-B17A434281BA}" type="pres">
      <dgm:prSet presAssocID="{A1116EF5-B0C9-40C1-ADFF-855D4742A774}" presName="Name9" presStyleLbl="parChTrans1D2" presStyleIdx="0" presStyleCnt="5"/>
      <dgm:spPr/>
      <dgm:t>
        <a:bodyPr/>
        <a:lstStyle/>
        <a:p>
          <a:endParaRPr lang="ru-RU"/>
        </a:p>
      </dgm:t>
    </dgm:pt>
    <dgm:pt modelId="{3994F3C6-D6AA-496C-A16E-F22E0F8EEE76}" type="pres">
      <dgm:prSet presAssocID="{A1116EF5-B0C9-40C1-ADFF-855D4742A774}" presName="connTx" presStyleLbl="parChTrans1D2" presStyleIdx="0" presStyleCnt="5"/>
      <dgm:spPr/>
      <dgm:t>
        <a:bodyPr/>
        <a:lstStyle/>
        <a:p>
          <a:endParaRPr lang="ru-RU"/>
        </a:p>
      </dgm:t>
    </dgm:pt>
    <dgm:pt modelId="{31CC4DD3-20DA-4F5B-9AD1-D68FD9C55B5A}" type="pres">
      <dgm:prSet presAssocID="{08BBD8B7-0524-410D-8DAB-E47B89DA9ACA}" presName="node" presStyleLbl="node1" presStyleIdx="0" presStyleCnt="5" custScaleX="261170" custScaleY="88186" custRadScaleRad="123192" custRadScaleInc="86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2D309B-8812-4FAF-B99D-3C3C9D3C3E6A}" type="pres">
      <dgm:prSet presAssocID="{C51E9BA7-995C-4556-AC72-9F39C8DA02C5}" presName="Name9" presStyleLbl="parChTrans1D2" presStyleIdx="1" presStyleCnt="5"/>
      <dgm:spPr/>
      <dgm:t>
        <a:bodyPr/>
        <a:lstStyle/>
        <a:p>
          <a:endParaRPr lang="ru-RU"/>
        </a:p>
      </dgm:t>
    </dgm:pt>
    <dgm:pt modelId="{368D7644-2920-4969-944B-BE35E8097A46}" type="pres">
      <dgm:prSet presAssocID="{C51E9BA7-995C-4556-AC72-9F39C8DA02C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3FCE0A06-A0EA-444A-B173-C055E6E01FC5}" type="pres">
      <dgm:prSet presAssocID="{58B8FE7C-4B4A-4F58-B302-1D35B26B99FF}" presName="node" presStyleLbl="node1" presStyleIdx="1" presStyleCnt="5" custScaleX="190127" custScaleY="67806" custRadScaleRad="140534" custRadScaleInc="278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D8FBF-19F2-4172-8714-C3F47465C2B8}" type="pres">
      <dgm:prSet presAssocID="{5C7AE5C0-01F8-481A-8025-533BAEBB26B6}" presName="Name9" presStyleLbl="parChTrans1D2" presStyleIdx="2" presStyleCnt="5"/>
      <dgm:spPr/>
      <dgm:t>
        <a:bodyPr/>
        <a:lstStyle/>
        <a:p>
          <a:endParaRPr lang="ru-RU"/>
        </a:p>
      </dgm:t>
    </dgm:pt>
    <dgm:pt modelId="{EFB6E01A-4837-44CB-B848-C502C8870480}" type="pres">
      <dgm:prSet presAssocID="{5C7AE5C0-01F8-481A-8025-533BAEBB26B6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BA4BA86-193E-4FE8-A807-BE46A4E3026E}" type="pres">
      <dgm:prSet presAssocID="{8A77F474-5C04-4B93-BE58-C737512C9535}" presName="node" presStyleLbl="node1" presStyleIdx="2" presStyleCnt="5" custScaleX="282686" custScaleY="88186" custRadScaleRad="132174" custRadScaleInc="265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C578F1-5518-473B-9881-87FBC9932237}" type="pres">
      <dgm:prSet presAssocID="{205D2A3D-571E-418B-B0FF-2D51AD97662B}" presName="Name9" presStyleLbl="parChTrans1D2" presStyleIdx="3" presStyleCnt="5"/>
      <dgm:spPr/>
      <dgm:t>
        <a:bodyPr/>
        <a:lstStyle/>
        <a:p>
          <a:endParaRPr lang="ru-RU"/>
        </a:p>
      </dgm:t>
    </dgm:pt>
    <dgm:pt modelId="{32A4FA6A-331D-492C-96DF-680A741C24CA}" type="pres">
      <dgm:prSet presAssocID="{205D2A3D-571E-418B-B0FF-2D51AD97662B}" presName="connTx" presStyleLbl="parChTrans1D2" presStyleIdx="3" presStyleCnt="5"/>
      <dgm:spPr/>
      <dgm:t>
        <a:bodyPr/>
        <a:lstStyle/>
        <a:p>
          <a:endParaRPr lang="ru-RU"/>
        </a:p>
      </dgm:t>
    </dgm:pt>
    <dgm:pt modelId="{8858B4F0-6691-4D41-A146-85CCFBCEFDBB}" type="pres">
      <dgm:prSet presAssocID="{B3B2B4B8-30D4-4E01-BC24-5526369F36BF}" presName="node" presStyleLbl="node1" presStyleIdx="3" presStyleCnt="5" custScaleX="177010" custScaleY="88186" custRadScaleRad="118501" custRadScaleInc="-23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37294-21A9-47FD-B8CB-4C34035B482B}" type="pres">
      <dgm:prSet presAssocID="{E05B3666-CE15-4DAC-BBA4-F62CCE37A701}" presName="Name9" presStyleLbl="parChTrans1D2" presStyleIdx="4" presStyleCnt="5"/>
      <dgm:spPr/>
      <dgm:t>
        <a:bodyPr/>
        <a:lstStyle/>
        <a:p>
          <a:endParaRPr lang="ru-RU"/>
        </a:p>
      </dgm:t>
    </dgm:pt>
    <dgm:pt modelId="{BDAFFAA8-BD4C-4002-80DB-1E38D0A34C6D}" type="pres">
      <dgm:prSet presAssocID="{E05B3666-CE15-4DAC-BBA4-F62CCE37A70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22AC179-53D8-4033-B469-092FF9D37069}" type="pres">
      <dgm:prSet presAssocID="{BF894A44-C1F3-4ADF-AD78-72A3818C67AC}" presName="node" presStyleLbl="node1" presStyleIdx="4" presStyleCnt="5" custScaleX="258531" custScaleY="88186" custRadScaleRad="140207" custRadScaleInc="23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DB3245-CB65-4156-B57E-7C90661C1636}" type="presOf" srcId="{A1116EF5-B0C9-40C1-ADFF-855D4742A774}" destId="{7A4BD6AC-5ACD-4B4A-8F55-B17A434281BA}" srcOrd="0" destOrd="0" presId="urn:microsoft.com/office/officeart/2005/8/layout/radial1"/>
    <dgm:cxn modelId="{BB1C3B38-1BF4-4845-89F8-D5947F840786}" type="presOf" srcId="{A1116EF5-B0C9-40C1-ADFF-855D4742A774}" destId="{3994F3C6-D6AA-496C-A16E-F22E0F8EEE76}" srcOrd="1" destOrd="0" presId="urn:microsoft.com/office/officeart/2005/8/layout/radial1"/>
    <dgm:cxn modelId="{564B1F51-1E52-451A-8ECD-8B22A1D43DC2}" type="presOf" srcId="{205D2A3D-571E-418B-B0FF-2D51AD97662B}" destId="{ECC578F1-5518-473B-9881-87FBC9932237}" srcOrd="0" destOrd="0" presId="urn:microsoft.com/office/officeart/2005/8/layout/radial1"/>
    <dgm:cxn modelId="{0CC1BCC5-DBE8-4F9D-A469-2E4AA137177D}" srcId="{899062AF-206D-40A4-825C-37BEA5114567}" destId="{58B8FE7C-4B4A-4F58-B302-1D35B26B99FF}" srcOrd="1" destOrd="0" parTransId="{C51E9BA7-995C-4556-AC72-9F39C8DA02C5}" sibTransId="{8044FBAD-3BD8-4980-992D-E113A141F40C}"/>
    <dgm:cxn modelId="{46601114-4632-4DA8-899C-F7B41DC238E4}" srcId="{899062AF-206D-40A4-825C-37BEA5114567}" destId="{B3B2B4B8-30D4-4E01-BC24-5526369F36BF}" srcOrd="3" destOrd="0" parTransId="{205D2A3D-571E-418B-B0FF-2D51AD97662B}" sibTransId="{BDB79F06-B4DF-449E-9BDF-5B407787A16B}"/>
    <dgm:cxn modelId="{A7BA857A-C442-487C-8E53-8296598CD385}" type="presOf" srcId="{899062AF-206D-40A4-825C-37BEA5114567}" destId="{11E1F5A1-C347-467B-9D80-346BF2CBBC40}" srcOrd="0" destOrd="0" presId="urn:microsoft.com/office/officeart/2005/8/layout/radial1"/>
    <dgm:cxn modelId="{D26B719B-2BE8-4118-AB79-1063C55858DF}" type="presOf" srcId="{205D2A3D-571E-418B-B0FF-2D51AD97662B}" destId="{32A4FA6A-331D-492C-96DF-680A741C24CA}" srcOrd="1" destOrd="0" presId="urn:microsoft.com/office/officeart/2005/8/layout/radial1"/>
    <dgm:cxn modelId="{CC2C489C-0EA2-4ED6-B3F7-A5389C182880}" type="presOf" srcId="{C51E9BA7-995C-4556-AC72-9F39C8DA02C5}" destId="{4F2D309B-8812-4FAF-B99D-3C3C9D3C3E6A}" srcOrd="0" destOrd="0" presId="urn:microsoft.com/office/officeart/2005/8/layout/radial1"/>
    <dgm:cxn modelId="{227D5112-7030-4E38-96A9-56534A183A67}" type="presOf" srcId="{5C7AE5C0-01F8-481A-8025-533BAEBB26B6}" destId="{EFB6E01A-4837-44CB-B848-C502C8870480}" srcOrd="1" destOrd="0" presId="urn:microsoft.com/office/officeart/2005/8/layout/radial1"/>
    <dgm:cxn modelId="{470173D4-4AD6-4F9C-95B9-5193DCC6D7AC}" type="presOf" srcId="{5C7AE5C0-01F8-481A-8025-533BAEBB26B6}" destId="{CC6D8FBF-19F2-4172-8714-C3F47465C2B8}" srcOrd="0" destOrd="0" presId="urn:microsoft.com/office/officeart/2005/8/layout/radial1"/>
    <dgm:cxn modelId="{209B30FC-A92D-4EEC-B167-11AC609DC500}" type="presOf" srcId="{BF894A44-C1F3-4ADF-AD78-72A3818C67AC}" destId="{A22AC179-53D8-4033-B469-092FF9D37069}" srcOrd="0" destOrd="0" presId="urn:microsoft.com/office/officeart/2005/8/layout/radial1"/>
    <dgm:cxn modelId="{7C699116-9827-49DA-9FF2-C42780F0AE10}" type="presOf" srcId="{C51E9BA7-995C-4556-AC72-9F39C8DA02C5}" destId="{368D7644-2920-4969-944B-BE35E8097A46}" srcOrd="1" destOrd="0" presId="urn:microsoft.com/office/officeart/2005/8/layout/radial1"/>
    <dgm:cxn modelId="{197D7D39-2C9D-44AF-A569-3102E958400F}" type="presOf" srcId="{E05B3666-CE15-4DAC-BBA4-F62CCE37A701}" destId="{BDAFFAA8-BD4C-4002-80DB-1E38D0A34C6D}" srcOrd="1" destOrd="0" presId="urn:microsoft.com/office/officeart/2005/8/layout/radial1"/>
    <dgm:cxn modelId="{5375B2DC-4EF3-41CE-899C-4BD419AF4899}" type="presOf" srcId="{B3B2B4B8-30D4-4E01-BC24-5526369F36BF}" destId="{8858B4F0-6691-4D41-A146-85CCFBCEFDBB}" srcOrd="0" destOrd="0" presId="urn:microsoft.com/office/officeart/2005/8/layout/radial1"/>
    <dgm:cxn modelId="{D827BCD8-55F7-4D22-8377-AC75769C4820}" srcId="{899062AF-206D-40A4-825C-37BEA5114567}" destId="{08BBD8B7-0524-410D-8DAB-E47B89DA9ACA}" srcOrd="0" destOrd="0" parTransId="{A1116EF5-B0C9-40C1-ADFF-855D4742A774}" sibTransId="{D5F0E861-DD94-4E8A-A482-710AE269308B}"/>
    <dgm:cxn modelId="{38186753-708D-4E5A-BEDF-091E2511B248}" type="presOf" srcId="{08BBD8B7-0524-410D-8DAB-E47B89DA9ACA}" destId="{31CC4DD3-20DA-4F5B-9AD1-D68FD9C55B5A}" srcOrd="0" destOrd="0" presId="urn:microsoft.com/office/officeart/2005/8/layout/radial1"/>
    <dgm:cxn modelId="{3DDA88A0-EF37-452B-9384-39A5FCB4FDFE}" srcId="{5BE33B5E-0868-4CEF-A329-7857AE8A44FA}" destId="{899062AF-206D-40A4-825C-37BEA5114567}" srcOrd="0" destOrd="0" parTransId="{CE54B202-2776-4768-8B0F-470AB458AD51}" sibTransId="{BA90AB64-C913-4873-9C68-CECCC90B34E6}"/>
    <dgm:cxn modelId="{E09F73B2-9F68-47CA-ACA0-D232CC6ADF5D}" type="presOf" srcId="{5BE33B5E-0868-4CEF-A329-7857AE8A44FA}" destId="{D26CFD38-0CBB-4FFB-815E-B909982B8A1E}" srcOrd="0" destOrd="0" presId="urn:microsoft.com/office/officeart/2005/8/layout/radial1"/>
    <dgm:cxn modelId="{35DA4B7C-0F53-4207-A289-1FF65B315DE5}" type="presOf" srcId="{E05B3666-CE15-4DAC-BBA4-F62CCE37A701}" destId="{C6B37294-21A9-47FD-B8CB-4C34035B482B}" srcOrd="0" destOrd="0" presId="urn:microsoft.com/office/officeart/2005/8/layout/radial1"/>
    <dgm:cxn modelId="{945DA0FB-C824-4E7B-9499-66466FC71C69}" type="presOf" srcId="{8A77F474-5C04-4B93-BE58-C737512C9535}" destId="{1BA4BA86-193E-4FE8-A807-BE46A4E3026E}" srcOrd="0" destOrd="0" presId="urn:microsoft.com/office/officeart/2005/8/layout/radial1"/>
    <dgm:cxn modelId="{EE20D97A-B754-4284-BC39-54348B31EB99}" srcId="{899062AF-206D-40A4-825C-37BEA5114567}" destId="{8A77F474-5C04-4B93-BE58-C737512C9535}" srcOrd="2" destOrd="0" parTransId="{5C7AE5C0-01F8-481A-8025-533BAEBB26B6}" sibTransId="{225A6830-1A91-4A32-9DCD-B7B769DD53E6}"/>
    <dgm:cxn modelId="{921B725B-3140-42A7-87A9-99D60EF13649}" type="presOf" srcId="{58B8FE7C-4B4A-4F58-B302-1D35B26B99FF}" destId="{3FCE0A06-A0EA-444A-B173-C055E6E01FC5}" srcOrd="0" destOrd="0" presId="urn:microsoft.com/office/officeart/2005/8/layout/radial1"/>
    <dgm:cxn modelId="{21C4A850-7882-45DA-9A46-7301417E97BD}" srcId="{899062AF-206D-40A4-825C-37BEA5114567}" destId="{BF894A44-C1F3-4ADF-AD78-72A3818C67AC}" srcOrd="4" destOrd="0" parTransId="{E05B3666-CE15-4DAC-BBA4-F62CCE37A701}" sibTransId="{5885232B-5E00-44C0-A87C-0BC6D4F39D76}"/>
    <dgm:cxn modelId="{1F17584D-442F-4A4F-876D-13962EEE6D73}" type="presParOf" srcId="{D26CFD38-0CBB-4FFB-815E-B909982B8A1E}" destId="{11E1F5A1-C347-467B-9D80-346BF2CBBC40}" srcOrd="0" destOrd="0" presId="urn:microsoft.com/office/officeart/2005/8/layout/radial1"/>
    <dgm:cxn modelId="{37C8B22B-5EB3-44A8-89BD-B9EA5D47D5CC}" type="presParOf" srcId="{D26CFD38-0CBB-4FFB-815E-B909982B8A1E}" destId="{7A4BD6AC-5ACD-4B4A-8F55-B17A434281BA}" srcOrd="1" destOrd="0" presId="urn:microsoft.com/office/officeart/2005/8/layout/radial1"/>
    <dgm:cxn modelId="{2DD2CAC6-019B-401B-A1F9-F37F03E9AF1E}" type="presParOf" srcId="{7A4BD6AC-5ACD-4B4A-8F55-B17A434281BA}" destId="{3994F3C6-D6AA-496C-A16E-F22E0F8EEE76}" srcOrd="0" destOrd="0" presId="urn:microsoft.com/office/officeart/2005/8/layout/radial1"/>
    <dgm:cxn modelId="{3C979B91-187D-4929-8972-7F7091E82E5A}" type="presParOf" srcId="{D26CFD38-0CBB-4FFB-815E-B909982B8A1E}" destId="{31CC4DD3-20DA-4F5B-9AD1-D68FD9C55B5A}" srcOrd="2" destOrd="0" presId="urn:microsoft.com/office/officeart/2005/8/layout/radial1"/>
    <dgm:cxn modelId="{0C6DB2D9-B220-4475-AF9A-8745BB783D55}" type="presParOf" srcId="{D26CFD38-0CBB-4FFB-815E-B909982B8A1E}" destId="{4F2D309B-8812-4FAF-B99D-3C3C9D3C3E6A}" srcOrd="3" destOrd="0" presId="urn:microsoft.com/office/officeart/2005/8/layout/radial1"/>
    <dgm:cxn modelId="{5E58965C-BBA2-43A5-823E-1382042A8256}" type="presParOf" srcId="{4F2D309B-8812-4FAF-B99D-3C3C9D3C3E6A}" destId="{368D7644-2920-4969-944B-BE35E8097A46}" srcOrd="0" destOrd="0" presId="urn:microsoft.com/office/officeart/2005/8/layout/radial1"/>
    <dgm:cxn modelId="{EDD18A4D-8B9A-4BD7-960D-628012A5F0F3}" type="presParOf" srcId="{D26CFD38-0CBB-4FFB-815E-B909982B8A1E}" destId="{3FCE0A06-A0EA-444A-B173-C055E6E01FC5}" srcOrd="4" destOrd="0" presId="urn:microsoft.com/office/officeart/2005/8/layout/radial1"/>
    <dgm:cxn modelId="{E7F73B43-4228-4687-AAD9-C07D692B889F}" type="presParOf" srcId="{D26CFD38-0CBB-4FFB-815E-B909982B8A1E}" destId="{CC6D8FBF-19F2-4172-8714-C3F47465C2B8}" srcOrd="5" destOrd="0" presId="urn:microsoft.com/office/officeart/2005/8/layout/radial1"/>
    <dgm:cxn modelId="{B1B5F6EC-CFA5-46A5-9574-1EB3B72B2185}" type="presParOf" srcId="{CC6D8FBF-19F2-4172-8714-C3F47465C2B8}" destId="{EFB6E01A-4837-44CB-B848-C502C8870480}" srcOrd="0" destOrd="0" presId="urn:microsoft.com/office/officeart/2005/8/layout/radial1"/>
    <dgm:cxn modelId="{2FA2436A-E4DF-40E4-AA28-4596F8D122DF}" type="presParOf" srcId="{D26CFD38-0CBB-4FFB-815E-B909982B8A1E}" destId="{1BA4BA86-193E-4FE8-A807-BE46A4E3026E}" srcOrd="6" destOrd="0" presId="urn:microsoft.com/office/officeart/2005/8/layout/radial1"/>
    <dgm:cxn modelId="{A26A4569-5A90-4AE6-9744-859EA3ED66B3}" type="presParOf" srcId="{D26CFD38-0CBB-4FFB-815E-B909982B8A1E}" destId="{ECC578F1-5518-473B-9881-87FBC9932237}" srcOrd="7" destOrd="0" presId="urn:microsoft.com/office/officeart/2005/8/layout/radial1"/>
    <dgm:cxn modelId="{A6C9C88E-FE41-4FB1-B956-858DE193FBA4}" type="presParOf" srcId="{ECC578F1-5518-473B-9881-87FBC9932237}" destId="{32A4FA6A-331D-492C-96DF-680A741C24CA}" srcOrd="0" destOrd="0" presId="urn:microsoft.com/office/officeart/2005/8/layout/radial1"/>
    <dgm:cxn modelId="{0C46CDF0-59CA-4251-822D-0ADBB865ECB4}" type="presParOf" srcId="{D26CFD38-0CBB-4FFB-815E-B909982B8A1E}" destId="{8858B4F0-6691-4D41-A146-85CCFBCEFDBB}" srcOrd="8" destOrd="0" presId="urn:microsoft.com/office/officeart/2005/8/layout/radial1"/>
    <dgm:cxn modelId="{52E12535-17A2-4906-879F-0279105E233A}" type="presParOf" srcId="{D26CFD38-0CBB-4FFB-815E-B909982B8A1E}" destId="{C6B37294-21A9-47FD-B8CB-4C34035B482B}" srcOrd="9" destOrd="0" presId="urn:microsoft.com/office/officeart/2005/8/layout/radial1"/>
    <dgm:cxn modelId="{18048AFC-7A98-4890-88B3-23A8D77FB583}" type="presParOf" srcId="{C6B37294-21A9-47FD-B8CB-4C34035B482B}" destId="{BDAFFAA8-BD4C-4002-80DB-1E38D0A34C6D}" srcOrd="0" destOrd="0" presId="urn:microsoft.com/office/officeart/2005/8/layout/radial1"/>
    <dgm:cxn modelId="{CADECDB2-56DC-4021-935B-C95FD3B32939}" type="presParOf" srcId="{D26CFD38-0CBB-4FFB-815E-B909982B8A1E}" destId="{A22AC179-53D8-4033-B469-092FF9D37069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31EE95-64F6-41AB-9150-23ADD7F7A32A}" type="doc">
      <dgm:prSet loTypeId="urn:microsoft.com/office/officeart/2005/8/layout/equation2" loCatId="process" qsTypeId="urn:microsoft.com/office/officeart/2005/8/quickstyle/3d7" qsCatId="3D" csTypeId="urn:microsoft.com/office/officeart/2005/8/colors/accent1_1" csCatId="accent1" phldr="1"/>
      <dgm:spPr/>
    </dgm:pt>
    <dgm:pt modelId="{CC3B3886-D1DE-44AE-9154-4B715CCB8A5B}">
      <dgm:prSet phldrT="[Текст]" custT="1"/>
      <dgm:spPr/>
      <dgm:t>
        <a:bodyPr/>
        <a:lstStyle/>
        <a:p>
          <a:r>
            <a:rPr lang="ru-RU" sz="1400" dirty="0" smtClean="0"/>
            <a:t>Дружелюбие</a:t>
          </a:r>
          <a:endParaRPr lang="ru-RU" sz="1400" dirty="0"/>
        </a:p>
      </dgm:t>
    </dgm:pt>
    <dgm:pt modelId="{13EBCF37-53A8-4B20-9FAD-6DA499FE74F2}" type="parTrans" cxnId="{84D3C372-893A-45D8-A39E-3BD2530F7BAA}">
      <dgm:prSet/>
      <dgm:spPr/>
      <dgm:t>
        <a:bodyPr/>
        <a:lstStyle/>
        <a:p>
          <a:endParaRPr lang="ru-RU"/>
        </a:p>
      </dgm:t>
    </dgm:pt>
    <dgm:pt modelId="{8544E061-B7A6-4720-A2D3-5FCADDD9DF8C}" type="sibTrans" cxnId="{84D3C372-893A-45D8-A39E-3BD2530F7BAA}">
      <dgm:prSet/>
      <dgm:spPr/>
      <dgm:t>
        <a:bodyPr/>
        <a:lstStyle/>
        <a:p>
          <a:endParaRPr lang="ru-RU"/>
        </a:p>
      </dgm:t>
    </dgm:pt>
    <dgm:pt modelId="{1531D852-2CA8-4805-8AFF-8E63CA856741}">
      <dgm:prSet phldrT="[Текст]" custT="1"/>
      <dgm:spPr/>
      <dgm:t>
        <a:bodyPr/>
        <a:lstStyle/>
        <a:p>
          <a:r>
            <a:rPr lang="ru-RU" sz="1400" dirty="0" smtClean="0"/>
            <a:t>Честность</a:t>
          </a:r>
          <a:endParaRPr lang="ru-RU" sz="1400" dirty="0"/>
        </a:p>
      </dgm:t>
    </dgm:pt>
    <dgm:pt modelId="{42CE7DAD-D208-44EF-9136-C77DF7113EC6}" type="parTrans" cxnId="{3D0EAB26-413E-4D01-875C-059D466F2666}">
      <dgm:prSet/>
      <dgm:spPr/>
      <dgm:t>
        <a:bodyPr/>
        <a:lstStyle/>
        <a:p>
          <a:endParaRPr lang="ru-RU"/>
        </a:p>
      </dgm:t>
    </dgm:pt>
    <dgm:pt modelId="{2A20DCBC-590E-4172-A18A-FB86B2C046C4}" type="sibTrans" cxnId="{3D0EAB26-413E-4D01-875C-059D466F2666}">
      <dgm:prSet/>
      <dgm:spPr/>
      <dgm:t>
        <a:bodyPr/>
        <a:lstStyle/>
        <a:p>
          <a:endParaRPr lang="ru-RU"/>
        </a:p>
      </dgm:t>
    </dgm:pt>
    <dgm:pt modelId="{5733390E-623F-4D3C-8AF6-26D8B1A43AB1}">
      <dgm:prSet phldrT="[Текст]" custT="1"/>
      <dgm:spPr/>
      <dgm:t>
        <a:bodyPr/>
        <a:lstStyle/>
        <a:p>
          <a:r>
            <a:rPr lang="ru-RU" sz="1400" dirty="0" smtClean="0"/>
            <a:t>Отзывчивость</a:t>
          </a:r>
          <a:endParaRPr lang="ru-RU" sz="1400" dirty="0"/>
        </a:p>
      </dgm:t>
    </dgm:pt>
    <dgm:pt modelId="{F77E0AF4-E31A-4178-8F5B-0C0A8ED4A731}" type="parTrans" cxnId="{8CF2CF21-5505-446F-8B5A-C11291674D89}">
      <dgm:prSet/>
      <dgm:spPr/>
      <dgm:t>
        <a:bodyPr/>
        <a:lstStyle/>
        <a:p>
          <a:endParaRPr lang="ru-RU"/>
        </a:p>
      </dgm:t>
    </dgm:pt>
    <dgm:pt modelId="{A57D6CA6-48C8-4372-8601-48FFD0D988C5}" type="sibTrans" cxnId="{8CF2CF21-5505-446F-8B5A-C11291674D89}">
      <dgm:prSet/>
      <dgm:spPr/>
      <dgm:t>
        <a:bodyPr/>
        <a:lstStyle/>
        <a:p>
          <a:endParaRPr lang="ru-RU"/>
        </a:p>
      </dgm:t>
    </dgm:pt>
    <dgm:pt modelId="{E6F9D79B-90D1-4B52-88C5-9700952ED9D0}">
      <dgm:prSet phldrT="[Текст]" custT="1"/>
      <dgm:spPr/>
      <dgm:t>
        <a:bodyPr/>
        <a:lstStyle/>
        <a:p>
          <a:r>
            <a:rPr lang="ru-RU" sz="1400" dirty="0" smtClean="0"/>
            <a:t>Сострадание</a:t>
          </a:r>
          <a:endParaRPr lang="ru-RU" sz="1400" dirty="0"/>
        </a:p>
      </dgm:t>
    </dgm:pt>
    <dgm:pt modelId="{8C6ED695-E246-4CAA-B754-EF9E0A1CA5B7}" type="parTrans" cxnId="{651D1D53-1234-4F2B-80D7-150D7C8A9551}">
      <dgm:prSet/>
      <dgm:spPr/>
      <dgm:t>
        <a:bodyPr/>
        <a:lstStyle/>
        <a:p>
          <a:endParaRPr lang="ru-RU"/>
        </a:p>
      </dgm:t>
    </dgm:pt>
    <dgm:pt modelId="{FA091A0E-0E07-401A-AEE4-BE4F6BB10E45}" type="sibTrans" cxnId="{651D1D53-1234-4F2B-80D7-150D7C8A9551}">
      <dgm:prSet/>
      <dgm:spPr/>
      <dgm:t>
        <a:bodyPr/>
        <a:lstStyle/>
        <a:p>
          <a:endParaRPr lang="ru-RU"/>
        </a:p>
      </dgm:t>
    </dgm:pt>
    <dgm:pt modelId="{E6C59581-F637-4CDE-AC46-2392946F8B41}">
      <dgm:prSet phldrT="[Текст]" custT="1"/>
      <dgm:spPr/>
      <dgm:t>
        <a:bodyPr/>
        <a:lstStyle/>
        <a:p>
          <a:r>
            <a:rPr lang="ru-RU" sz="1400" dirty="0" smtClean="0"/>
            <a:t>Благородство</a:t>
          </a:r>
          <a:endParaRPr lang="ru-RU" sz="1400" dirty="0"/>
        </a:p>
      </dgm:t>
    </dgm:pt>
    <dgm:pt modelId="{C38DEF17-F89B-45F8-92DD-EBED249DBDEF}" type="parTrans" cxnId="{D43BB3E3-11DC-45D7-AC7B-F45DFE146E17}">
      <dgm:prSet/>
      <dgm:spPr/>
      <dgm:t>
        <a:bodyPr/>
        <a:lstStyle/>
        <a:p>
          <a:endParaRPr lang="ru-RU"/>
        </a:p>
      </dgm:t>
    </dgm:pt>
    <dgm:pt modelId="{9CA2B3A9-AD9C-4FAE-8EDA-2F6FA71D5DCC}" type="sibTrans" cxnId="{D43BB3E3-11DC-45D7-AC7B-F45DFE146E17}">
      <dgm:prSet/>
      <dgm:spPr/>
      <dgm:t>
        <a:bodyPr/>
        <a:lstStyle/>
        <a:p>
          <a:endParaRPr lang="ru-RU"/>
        </a:p>
      </dgm:t>
    </dgm:pt>
    <dgm:pt modelId="{E8E7F4B0-FDEC-47AB-AD77-B27F7C2BB9ED}">
      <dgm:prSet phldrT="[Текст]" custT="1"/>
      <dgm:spPr/>
      <dgm:t>
        <a:bodyPr/>
        <a:lstStyle/>
        <a:p>
          <a:r>
            <a:rPr lang="ru-RU" sz="1400" dirty="0" smtClean="0"/>
            <a:t>Совесть</a:t>
          </a:r>
          <a:endParaRPr lang="ru-RU" sz="1400" dirty="0"/>
        </a:p>
      </dgm:t>
    </dgm:pt>
    <dgm:pt modelId="{426D6588-63AF-4D35-8BE6-03D7FB65D529}" type="parTrans" cxnId="{1D0F723A-164C-4867-89AD-7CB8AF50797A}">
      <dgm:prSet/>
      <dgm:spPr/>
      <dgm:t>
        <a:bodyPr/>
        <a:lstStyle/>
        <a:p>
          <a:endParaRPr lang="ru-RU"/>
        </a:p>
      </dgm:t>
    </dgm:pt>
    <dgm:pt modelId="{4F6C2501-1993-4ADE-BA34-2CB073A9F927}" type="sibTrans" cxnId="{1D0F723A-164C-4867-89AD-7CB8AF50797A}">
      <dgm:prSet/>
      <dgm:spPr/>
      <dgm:t>
        <a:bodyPr/>
        <a:lstStyle/>
        <a:p>
          <a:endParaRPr lang="ru-RU"/>
        </a:p>
      </dgm:t>
    </dgm:pt>
    <dgm:pt modelId="{F839EB75-126C-4BC9-885F-4D4068C19699}">
      <dgm:prSet phldrT="[Текст]"/>
      <dgm:spPr/>
      <dgm:t>
        <a:bodyPr/>
        <a:lstStyle/>
        <a:p>
          <a:r>
            <a:rPr lang="ru-RU" dirty="0" smtClean="0"/>
            <a:t>ДОБРОТА</a:t>
          </a:r>
          <a:endParaRPr lang="ru-RU" dirty="0"/>
        </a:p>
      </dgm:t>
    </dgm:pt>
    <dgm:pt modelId="{3373DE05-CA6F-4DB7-95FA-BDDE75262864}" type="parTrans" cxnId="{5BDD721C-5C82-4B13-BA92-E2CC2E4DDDBF}">
      <dgm:prSet/>
      <dgm:spPr/>
      <dgm:t>
        <a:bodyPr/>
        <a:lstStyle/>
        <a:p>
          <a:endParaRPr lang="ru-RU"/>
        </a:p>
      </dgm:t>
    </dgm:pt>
    <dgm:pt modelId="{C6D4A857-6B31-4165-A3D0-622C1DF9E32F}" type="sibTrans" cxnId="{5BDD721C-5C82-4B13-BA92-E2CC2E4DDDBF}">
      <dgm:prSet/>
      <dgm:spPr/>
      <dgm:t>
        <a:bodyPr/>
        <a:lstStyle/>
        <a:p>
          <a:endParaRPr lang="ru-RU"/>
        </a:p>
      </dgm:t>
    </dgm:pt>
    <dgm:pt modelId="{ACE48080-83BB-4141-AF1F-584686977A01}">
      <dgm:prSet phldrT="[Текст]" custT="1"/>
      <dgm:spPr/>
      <dgm:t>
        <a:bodyPr/>
        <a:lstStyle/>
        <a:p>
          <a:r>
            <a:rPr lang="ru-RU" sz="1400" dirty="0" smtClean="0"/>
            <a:t>Любовь</a:t>
          </a:r>
          <a:endParaRPr lang="ru-RU" sz="1400" dirty="0"/>
        </a:p>
      </dgm:t>
    </dgm:pt>
    <dgm:pt modelId="{80B26BA4-A5A0-4163-B29B-13F9E9010AC8}" type="parTrans" cxnId="{69635CF9-F150-47A7-B31F-675F421B7632}">
      <dgm:prSet/>
      <dgm:spPr/>
      <dgm:t>
        <a:bodyPr/>
        <a:lstStyle/>
        <a:p>
          <a:endParaRPr lang="ru-RU"/>
        </a:p>
      </dgm:t>
    </dgm:pt>
    <dgm:pt modelId="{60FCFF41-7444-483C-B2C5-6F166546A25D}" type="sibTrans" cxnId="{69635CF9-F150-47A7-B31F-675F421B7632}">
      <dgm:prSet/>
      <dgm:spPr/>
      <dgm:t>
        <a:bodyPr/>
        <a:lstStyle/>
        <a:p>
          <a:endParaRPr lang="ru-RU">
            <a:solidFill>
              <a:schemeClr val="accent1">
                <a:lumMod val="75000"/>
              </a:schemeClr>
            </a:solidFill>
          </a:endParaRPr>
        </a:p>
      </dgm:t>
    </dgm:pt>
    <dgm:pt modelId="{E4B01A8A-406B-4141-89E7-508A157F7FD1}" type="pres">
      <dgm:prSet presAssocID="{0531EE95-64F6-41AB-9150-23ADD7F7A32A}" presName="Name0" presStyleCnt="0">
        <dgm:presLayoutVars>
          <dgm:dir/>
          <dgm:resizeHandles val="exact"/>
        </dgm:presLayoutVars>
      </dgm:prSet>
      <dgm:spPr/>
    </dgm:pt>
    <dgm:pt modelId="{4A23F968-C6D5-4CED-85E4-1DEC92DB16AD}" type="pres">
      <dgm:prSet presAssocID="{0531EE95-64F6-41AB-9150-23ADD7F7A32A}" presName="vNodes" presStyleCnt="0"/>
      <dgm:spPr/>
    </dgm:pt>
    <dgm:pt modelId="{4D56B944-0F27-4888-9BA8-6C67CC8F6534}" type="pres">
      <dgm:prSet presAssocID="{CC3B3886-D1DE-44AE-9154-4B715CCB8A5B}" presName="node" presStyleLbl="node1" presStyleIdx="0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084B8-2397-4FC4-9A22-F0618D4287E6}" type="pres">
      <dgm:prSet presAssocID="{8544E061-B7A6-4720-A2D3-5FCADDD9DF8C}" presName="spacerT" presStyleCnt="0"/>
      <dgm:spPr/>
    </dgm:pt>
    <dgm:pt modelId="{D20AD492-1EC9-4DC9-B7A9-1AB7092A30BA}" type="pres">
      <dgm:prSet presAssocID="{8544E061-B7A6-4720-A2D3-5FCADDD9DF8C}" presName="sibTrans" presStyleLbl="sibTrans2D1" presStyleIdx="0" presStyleCnt="7"/>
      <dgm:spPr/>
      <dgm:t>
        <a:bodyPr/>
        <a:lstStyle/>
        <a:p>
          <a:endParaRPr lang="ru-RU"/>
        </a:p>
      </dgm:t>
    </dgm:pt>
    <dgm:pt modelId="{5FE13AD6-21A6-4AD4-90B6-085C852F8D58}" type="pres">
      <dgm:prSet presAssocID="{8544E061-B7A6-4720-A2D3-5FCADDD9DF8C}" presName="spacerB" presStyleCnt="0"/>
      <dgm:spPr/>
    </dgm:pt>
    <dgm:pt modelId="{44A2433E-E248-41B9-A0B2-83BB55B9D519}" type="pres">
      <dgm:prSet presAssocID="{1531D852-2CA8-4805-8AFF-8E63CA856741}" presName="node" presStyleLbl="node1" presStyleIdx="1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CEDE21-5E98-4573-B7FF-86748A59F00D}" type="pres">
      <dgm:prSet presAssocID="{2A20DCBC-590E-4172-A18A-FB86B2C046C4}" presName="spacerT" presStyleCnt="0"/>
      <dgm:spPr/>
    </dgm:pt>
    <dgm:pt modelId="{13B8B0AE-3893-4078-8790-1643A8AC6941}" type="pres">
      <dgm:prSet presAssocID="{2A20DCBC-590E-4172-A18A-FB86B2C046C4}" presName="sibTrans" presStyleLbl="sibTrans2D1" presStyleIdx="1" presStyleCnt="7"/>
      <dgm:spPr/>
      <dgm:t>
        <a:bodyPr/>
        <a:lstStyle/>
        <a:p>
          <a:endParaRPr lang="ru-RU"/>
        </a:p>
      </dgm:t>
    </dgm:pt>
    <dgm:pt modelId="{3DCDB6FE-64E4-4328-9601-11119FBE0923}" type="pres">
      <dgm:prSet presAssocID="{2A20DCBC-590E-4172-A18A-FB86B2C046C4}" presName="spacerB" presStyleCnt="0"/>
      <dgm:spPr/>
    </dgm:pt>
    <dgm:pt modelId="{083FE838-7493-430E-9ED3-1520EF5568DD}" type="pres">
      <dgm:prSet presAssocID="{5733390E-623F-4D3C-8AF6-26D8B1A43AB1}" presName="node" presStyleLbl="node1" presStyleIdx="2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188B02-B5BD-4FF2-A9B9-43396546578E}" type="pres">
      <dgm:prSet presAssocID="{A57D6CA6-48C8-4372-8601-48FFD0D988C5}" presName="spacerT" presStyleCnt="0"/>
      <dgm:spPr/>
    </dgm:pt>
    <dgm:pt modelId="{BD4E24BB-B14F-480F-B874-7552DDB7C557}" type="pres">
      <dgm:prSet presAssocID="{A57D6CA6-48C8-4372-8601-48FFD0D988C5}" presName="sibTrans" presStyleLbl="sibTrans2D1" presStyleIdx="2" presStyleCnt="7"/>
      <dgm:spPr/>
      <dgm:t>
        <a:bodyPr/>
        <a:lstStyle/>
        <a:p>
          <a:endParaRPr lang="ru-RU"/>
        </a:p>
      </dgm:t>
    </dgm:pt>
    <dgm:pt modelId="{96AE4542-97B9-40C8-BD21-4FA0A6FDD716}" type="pres">
      <dgm:prSet presAssocID="{A57D6CA6-48C8-4372-8601-48FFD0D988C5}" presName="spacerB" presStyleCnt="0"/>
      <dgm:spPr/>
    </dgm:pt>
    <dgm:pt modelId="{1428C44F-150B-4200-97D3-3DF12C7B030C}" type="pres">
      <dgm:prSet presAssocID="{E8E7F4B0-FDEC-47AB-AD77-B27F7C2BB9ED}" presName="node" presStyleLbl="node1" presStyleIdx="3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8CBCE6-EF75-47B8-BA70-DB6B2B85F45C}" type="pres">
      <dgm:prSet presAssocID="{4F6C2501-1993-4ADE-BA34-2CB073A9F927}" presName="spacerT" presStyleCnt="0"/>
      <dgm:spPr/>
    </dgm:pt>
    <dgm:pt modelId="{FB9A87D9-83E4-4266-9C0D-4826B8831B4F}" type="pres">
      <dgm:prSet presAssocID="{4F6C2501-1993-4ADE-BA34-2CB073A9F927}" presName="sibTrans" presStyleLbl="sibTrans2D1" presStyleIdx="3" presStyleCnt="7"/>
      <dgm:spPr/>
      <dgm:t>
        <a:bodyPr/>
        <a:lstStyle/>
        <a:p>
          <a:endParaRPr lang="ru-RU"/>
        </a:p>
      </dgm:t>
    </dgm:pt>
    <dgm:pt modelId="{697D6F7E-A0BE-40A6-9CA5-C413EB009DA7}" type="pres">
      <dgm:prSet presAssocID="{4F6C2501-1993-4ADE-BA34-2CB073A9F927}" presName="spacerB" presStyleCnt="0"/>
      <dgm:spPr/>
    </dgm:pt>
    <dgm:pt modelId="{8573A6DF-D123-41FE-AA86-DB838FB9BD16}" type="pres">
      <dgm:prSet presAssocID="{E6F9D79B-90D1-4B52-88C5-9700952ED9D0}" presName="node" presStyleLbl="node1" presStyleIdx="4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273F4D-7CE2-45D8-84A9-18993DF8F9FE}" type="pres">
      <dgm:prSet presAssocID="{FA091A0E-0E07-401A-AEE4-BE4F6BB10E45}" presName="spacerT" presStyleCnt="0"/>
      <dgm:spPr/>
    </dgm:pt>
    <dgm:pt modelId="{72F17DEB-2A6C-49C0-8317-E71F396F7940}" type="pres">
      <dgm:prSet presAssocID="{FA091A0E-0E07-401A-AEE4-BE4F6BB10E45}" presName="sibTrans" presStyleLbl="sibTrans2D1" presStyleIdx="4" presStyleCnt="7"/>
      <dgm:spPr/>
      <dgm:t>
        <a:bodyPr/>
        <a:lstStyle/>
        <a:p>
          <a:endParaRPr lang="ru-RU"/>
        </a:p>
      </dgm:t>
    </dgm:pt>
    <dgm:pt modelId="{A70FC55E-35CD-4721-A716-CC7BF5A9C72D}" type="pres">
      <dgm:prSet presAssocID="{FA091A0E-0E07-401A-AEE4-BE4F6BB10E45}" presName="spacerB" presStyleCnt="0"/>
      <dgm:spPr/>
    </dgm:pt>
    <dgm:pt modelId="{19258D9E-6AED-4DFF-8564-2D850DE23374}" type="pres">
      <dgm:prSet presAssocID="{E6C59581-F637-4CDE-AC46-2392946F8B41}" presName="node" presStyleLbl="node1" presStyleIdx="5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CFB2CA-665D-4BE2-B40B-1EAE54F1189C}" type="pres">
      <dgm:prSet presAssocID="{9CA2B3A9-AD9C-4FAE-8EDA-2F6FA71D5DCC}" presName="spacerT" presStyleCnt="0"/>
      <dgm:spPr/>
    </dgm:pt>
    <dgm:pt modelId="{5B792882-4114-493F-8BC3-45C780EFBB51}" type="pres">
      <dgm:prSet presAssocID="{9CA2B3A9-AD9C-4FAE-8EDA-2F6FA71D5DCC}" presName="sibTrans" presStyleLbl="sibTrans2D1" presStyleIdx="5" presStyleCnt="7"/>
      <dgm:spPr/>
      <dgm:t>
        <a:bodyPr/>
        <a:lstStyle/>
        <a:p>
          <a:endParaRPr lang="ru-RU"/>
        </a:p>
      </dgm:t>
    </dgm:pt>
    <dgm:pt modelId="{0BD9AEAF-91AD-4BC9-8B5C-C86BE8C6A0F3}" type="pres">
      <dgm:prSet presAssocID="{9CA2B3A9-AD9C-4FAE-8EDA-2F6FA71D5DCC}" presName="spacerB" presStyleCnt="0"/>
      <dgm:spPr/>
    </dgm:pt>
    <dgm:pt modelId="{47AE4110-06C5-482A-98E1-05C63B09EF06}" type="pres">
      <dgm:prSet presAssocID="{ACE48080-83BB-4141-AF1F-584686977A01}" presName="node" presStyleLbl="node1" presStyleIdx="6" presStyleCnt="8" custAng="1000980" custScaleX="200000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750C9F-7E52-486E-9FFC-9C78774428BD}" type="pres">
      <dgm:prSet presAssocID="{0531EE95-64F6-41AB-9150-23ADD7F7A32A}" presName="sibTransLast" presStyleLbl="sibTrans2D1" presStyleIdx="6" presStyleCnt="7"/>
      <dgm:spPr/>
      <dgm:t>
        <a:bodyPr/>
        <a:lstStyle/>
        <a:p>
          <a:endParaRPr lang="ru-RU"/>
        </a:p>
      </dgm:t>
    </dgm:pt>
    <dgm:pt modelId="{6DC491BA-527C-4DEA-8A45-D10C23FDFCDC}" type="pres">
      <dgm:prSet presAssocID="{0531EE95-64F6-41AB-9150-23ADD7F7A32A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624EC5BF-B54C-42B7-BE35-4B880F755602}" type="pres">
      <dgm:prSet presAssocID="{0531EE95-64F6-41AB-9150-23ADD7F7A32A}" presName="lastNode" presStyleLbl="node1" presStyleIdx="7" presStyleCnt="8" custScaleX="2000000" custScaleY="2000000" custLinFactX="779353" custLinFactNeighborX="800000" custLinFactNeighborY="50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D47B6B-E081-416F-8625-E534D7331EF2}" type="presOf" srcId="{E6C59581-F637-4CDE-AC46-2392946F8B41}" destId="{19258D9E-6AED-4DFF-8564-2D850DE23374}" srcOrd="0" destOrd="0" presId="urn:microsoft.com/office/officeart/2005/8/layout/equation2"/>
    <dgm:cxn modelId="{76B3BA57-C10A-43AE-815D-16C096FA4CD5}" type="presOf" srcId="{60FCFF41-7444-483C-B2C5-6F166546A25D}" destId="{74750C9F-7E52-486E-9FFC-9C78774428BD}" srcOrd="0" destOrd="0" presId="urn:microsoft.com/office/officeart/2005/8/layout/equation2"/>
    <dgm:cxn modelId="{FC88E8E9-0478-4406-9CF2-0CC92D0B1CF2}" type="presOf" srcId="{E8E7F4B0-FDEC-47AB-AD77-B27F7C2BB9ED}" destId="{1428C44F-150B-4200-97D3-3DF12C7B030C}" srcOrd="0" destOrd="0" presId="urn:microsoft.com/office/officeart/2005/8/layout/equation2"/>
    <dgm:cxn modelId="{68332542-A57E-4667-B4A6-621880884261}" type="presOf" srcId="{60FCFF41-7444-483C-B2C5-6F166546A25D}" destId="{6DC491BA-527C-4DEA-8A45-D10C23FDFCDC}" srcOrd="1" destOrd="0" presId="urn:microsoft.com/office/officeart/2005/8/layout/equation2"/>
    <dgm:cxn modelId="{B274E1A9-894D-440E-A484-0A3994C219F4}" type="presOf" srcId="{4F6C2501-1993-4ADE-BA34-2CB073A9F927}" destId="{FB9A87D9-83E4-4266-9C0D-4826B8831B4F}" srcOrd="0" destOrd="0" presId="urn:microsoft.com/office/officeart/2005/8/layout/equation2"/>
    <dgm:cxn modelId="{36CBDF50-A937-418A-B43B-214B3911F567}" type="presOf" srcId="{2A20DCBC-590E-4172-A18A-FB86B2C046C4}" destId="{13B8B0AE-3893-4078-8790-1643A8AC6941}" srcOrd="0" destOrd="0" presId="urn:microsoft.com/office/officeart/2005/8/layout/equation2"/>
    <dgm:cxn modelId="{D43BB3E3-11DC-45D7-AC7B-F45DFE146E17}" srcId="{0531EE95-64F6-41AB-9150-23ADD7F7A32A}" destId="{E6C59581-F637-4CDE-AC46-2392946F8B41}" srcOrd="5" destOrd="0" parTransId="{C38DEF17-F89B-45F8-92DD-EBED249DBDEF}" sibTransId="{9CA2B3A9-AD9C-4FAE-8EDA-2F6FA71D5DCC}"/>
    <dgm:cxn modelId="{5BDD721C-5C82-4B13-BA92-E2CC2E4DDDBF}" srcId="{0531EE95-64F6-41AB-9150-23ADD7F7A32A}" destId="{F839EB75-126C-4BC9-885F-4D4068C19699}" srcOrd="7" destOrd="0" parTransId="{3373DE05-CA6F-4DB7-95FA-BDDE75262864}" sibTransId="{C6D4A857-6B31-4165-A3D0-622C1DF9E32F}"/>
    <dgm:cxn modelId="{47213439-A7A7-476B-A386-893538AFD048}" type="presOf" srcId="{8544E061-B7A6-4720-A2D3-5FCADDD9DF8C}" destId="{D20AD492-1EC9-4DC9-B7A9-1AB7092A30BA}" srcOrd="0" destOrd="0" presId="urn:microsoft.com/office/officeart/2005/8/layout/equation2"/>
    <dgm:cxn modelId="{8CF2CF21-5505-446F-8B5A-C11291674D89}" srcId="{0531EE95-64F6-41AB-9150-23ADD7F7A32A}" destId="{5733390E-623F-4D3C-8AF6-26D8B1A43AB1}" srcOrd="2" destOrd="0" parTransId="{F77E0AF4-E31A-4178-8F5B-0C0A8ED4A731}" sibTransId="{A57D6CA6-48C8-4372-8601-48FFD0D988C5}"/>
    <dgm:cxn modelId="{8BA09107-4CCB-4046-93C0-4CB3FA5704CB}" type="presOf" srcId="{A57D6CA6-48C8-4372-8601-48FFD0D988C5}" destId="{BD4E24BB-B14F-480F-B874-7552DDB7C557}" srcOrd="0" destOrd="0" presId="urn:microsoft.com/office/officeart/2005/8/layout/equation2"/>
    <dgm:cxn modelId="{1D0F723A-164C-4867-89AD-7CB8AF50797A}" srcId="{0531EE95-64F6-41AB-9150-23ADD7F7A32A}" destId="{E8E7F4B0-FDEC-47AB-AD77-B27F7C2BB9ED}" srcOrd="3" destOrd="0" parTransId="{426D6588-63AF-4D35-8BE6-03D7FB65D529}" sibTransId="{4F6C2501-1993-4ADE-BA34-2CB073A9F927}"/>
    <dgm:cxn modelId="{ABF95935-5D8D-4CAD-BCD9-B5E8F89758B2}" type="presOf" srcId="{FA091A0E-0E07-401A-AEE4-BE4F6BB10E45}" destId="{72F17DEB-2A6C-49C0-8317-E71F396F7940}" srcOrd="0" destOrd="0" presId="urn:microsoft.com/office/officeart/2005/8/layout/equation2"/>
    <dgm:cxn modelId="{4AA65C46-0FF6-439F-A97F-017043EEF165}" type="presOf" srcId="{E6F9D79B-90D1-4B52-88C5-9700952ED9D0}" destId="{8573A6DF-D123-41FE-AA86-DB838FB9BD16}" srcOrd="0" destOrd="0" presId="urn:microsoft.com/office/officeart/2005/8/layout/equation2"/>
    <dgm:cxn modelId="{3D0EAB26-413E-4D01-875C-059D466F2666}" srcId="{0531EE95-64F6-41AB-9150-23ADD7F7A32A}" destId="{1531D852-2CA8-4805-8AFF-8E63CA856741}" srcOrd="1" destOrd="0" parTransId="{42CE7DAD-D208-44EF-9136-C77DF7113EC6}" sibTransId="{2A20DCBC-590E-4172-A18A-FB86B2C046C4}"/>
    <dgm:cxn modelId="{EFBE39CE-EB83-43CA-9EB9-7FEE40A07718}" type="presOf" srcId="{F839EB75-126C-4BC9-885F-4D4068C19699}" destId="{624EC5BF-B54C-42B7-BE35-4B880F755602}" srcOrd="0" destOrd="0" presId="urn:microsoft.com/office/officeart/2005/8/layout/equation2"/>
    <dgm:cxn modelId="{651D1D53-1234-4F2B-80D7-150D7C8A9551}" srcId="{0531EE95-64F6-41AB-9150-23ADD7F7A32A}" destId="{E6F9D79B-90D1-4B52-88C5-9700952ED9D0}" srcOrd="4" destOrd="0" parTransId="{8C6ED695-E246-4CAA-B754-EF9E0A1CA5B7}" sibTransId="{FA091A0E-0E07-401A-AEE4-BE4F6BB10E45}"/>
    <dgm:cxn modelId="{7FE0C4C6-146B-4FC1-8DC2-7E4AF350C528}" type="presOf" srcId="{0531EE95-64F6-41AB-9150-23ADD7F7A32A}" destId="{E4B01A8A-406B-4141-89E7-508A157F7FD1}" srcOrd="0" destOrd="0" presId="urn:microsoft.com/office/officeart/2005/8/layout/equation2"/>
    <dgm:cxn modelId="{093604EE-710C-44F4-9D98-1EEDE267A08B}" type="presOf" srcId="{CC3B3886-D1DE-44AE-9154-4B715CCB8A5B}" destId="{4D56B944-0F27-4888-9BA8-6C67CC8F6534}" srcOrd="0" destOrd="0" presId="urn:microsoft.com/office/officeart/2005/8/layout/equation2"/>
    <dgm:cxn modelId="{7EEDB4C2-F5C7-442C-89CC-CB0131E09E62}" type="presOf" srcId="{1531D852-2CA8-4805-8AFF-8E63CA856741}" destId="{44A2433E-E248-41B9-A0B2-83BB55B9D519}" srcOrd="0" destOrd="0" presId="urn:microsoft.com/office/officeart/2005/8/layout/equation2"/>
    <dgm:cxn modelId="{0119F22B-B132-4D5D-8A9B-7FA8B218B062}" type="presOf" srcId="{5733390E-623F-4D3C-8AF6-26D8B1A43AB1}" destId="{083FE838-7493-430E-9ED3-1520EF5568DD}" srcOrd="0" destOrd="0" presId="urn:microsoft.com/office/officeart/2005/8/layout/equation2"/>
    <dgm:cxn modelId="{84D3C372-893A-45D8-A39E-3BD2530F7BAA}" srcId="{0531EE95-64F6-41AB-9150-23ADD7F7A32A}" destId="{CC3B3886-D1DE-44AE-9154-4B715CCB8A5B}" srcOrd="0" destOrd="0" parTransId="{13EBCF37-53A8-4B20-9FAD-6DA499FE74F2}" sibTransId="{8544E061-B7A6-4720-A2D3-5FCADDD9DF8C}"/>
    <dgm:cxn modelId="{69635CF9-F150-47A7-B31F-675F421B7632}" srcId="{0531EE95-64F6-41AB-9150-23ADD7F7A32A}" destId="{ACE48080-83BB-4141-AF1F-584686977A01}" srcOrd="6" destOrd="0" parTransId="{80B26BA4-A5A0-4163-B29B-13F9E9010AC8}" sibTransId="{60FCFF41-7444-483C-B2C5-6F166546A25D}"/>
    <dgm:cxn modelId="{56BCBC99-B2B7-4E3C-8903-6DBBD79E76B6}" type="presOf" srcId="{ACE48080-83BB-4141-AF1F-584686977A01}" destId="{47AE4110-06C5-482A-98E1-05C63B09EF06}" srcOrd="0" destOrd="0" presId="urn:microsoft.com/office/officeart/2005/8/layout/equation2"/>
    <dgm:cxn modelId="{F20B1A01-C5D1-43E2-AF6B-596DFD9FF020}" type="presOf" srcId="{9CA2B3A9-AD9C-4FAE-8EDA-2F6FA71D5DCC}" destId="{5B792882-4114-493F-8BC3-45C780EFBB51}" srcOrd="0" destOrd="0" presId="urn:microsoft.com/office/officeart/2005/8/layout/equation2"/>
    <dgm:cxn modelId="{545F37DB-327A-4C96-A0DC-D59F727A5411}" type="presParOf" srcId="{E4B01A8A-406B-4141-89E7-508A157F7FD1}" destId="{4A23F968-C6D5-4CED-85E4-1DEC92DB16AD}" srcOrd="0" destOrd="0" presId="urn:microsoft.com/office/officeart/2005/8/layout/equation2"/>
    <dgm:cxn modelId="{60EF5C7A-DE94-4F0E-A4B0-1DE864DFFE9F}" type="presParOf" srcId="{4A23F968-C6D5-4CED-85E4-1DEC92DB16AD}" destId="{4D56B944-0F27-4888-9BA8-6C67CC8F6534}" srcOrd="0" destOrd="0" presId="urn:microsoft.com/office/officeart/2005/8/layout/equation2"/>
    <dgm:cxn modelId="{8D5129AD-6269-4E45-AED3-3FED4E09E77C}" type="presParOf" srcId="{4A23F968-C6D5-4CED-85E4-1DEC92DB16AD}" destId="{FFA084B8-2397-4FC4-9A22-F0618D4287E6}" srcOrd="1" destOrd="0" presId="urn:microsoft.com/office/officeart/2005/8/layout/equation2"/>
    <dgm:cxn modelId="{9256453B-1D07-48AF-BCBE-D251E46E6475}" type="presParOf" srcId="{4A23F968-C6D5-4CED-85E4-1DEC92DB16AD}" destId="{D20AD492-1EC9-4DC9-B7A9-1AB7092A30BA}" srcOrd="2" destOrd="0" presId="urn:microsoft.com/office/officeart/2005/8/layout/equation2"/>
    <dgm:cxn modelId="{BA9A1398-8FD4-4A2C-AE51-18FBF7F89C3C}" type="presParOf" srcId="{4A23F968-C6D5-4CED-85E4-1DEC92DB16AD}" destId="{5FE13AD6-21A6-4AD4-90B6-085C852F8D58}" srcOrd="3" destOrd="0" presId="urn:microsoft.com/office/officeart/2005/8/layout/equation2"/>
    <dgm:cxn modelId="{32EE85D1-80A7-44A2-96A7-17FFF93E5B22}" type="presParOf" srcId="{4A23F968-C6D5-4CED-85E4-1DEC92DB16AD}" destId="{44A2433E-E248-41B9-A0B2-83BB55B9D519}" srcOrd="4" destOrd="0" presId="urn:microsoft.com/office/officeart/2005/8/layout/equation2"/>
    <dgm:cxn modelId="{96DF4789-4FED-46D0-B746-0877A3F14802}" type="presParOf" srcId="{4A23F968-C6D5-4CED-85E4-1DEC92DB16AD}" destId="{5CCEDE21-5E98-4573-B7FF-86748A59F00D}" srcOrd="5" destOrd="0" presId="urn:microsoft.com/office/officeart/2005/8/layout/equation2"/>
    <dgm:cxn modelId="{42EB8B46-5C18-42BE-83BC-3EA1830EE701}" type="presParOf" srcId="{4A23F968-C6D5-4CED-85E4-1DEC92DB16AD}" destId="{13B8B0AE-3893-4078-8790-1643A8AC6941}" srcOrd="6" destOrd="0" presId="urn:microsoft.com/office/officeart/2005/8/layout/equation2"/>
    <dgm:cxn modelId="{DEC89603-611F-432A-8EAE-EBC6D7D07BF3}" type="presParOf" srcId="{4A23F968-C6D5-4CED-85E4-1DEC92DB16AD}" destId="{3DCDB6FE-64E4-4328-9601-11119FBE0923}" srcOrd="7" destOrd="0" presId="urn:microsoft.com/office/officeart/2005/8/layout/equation2"/>
    <dgm:cxn modelId="{5381D389-3698-430C-B886-A2B92A150606}" type="presParOf" srcId="{4A23F968-C6D5-4CED-85E4-1DEC92DB16AD}" destId="{083FE838-7493-430E-9ED3-1520EF5568DD}" srcOrd="8" destOrd="0" presId="urn:microsoft.com/office/officeart/2005/8/layout/equation2"/>
    <dgm:cxn modelId="{8F0FDDC0-CBDD-4ECA-B879-39380EEC2543}" type="presParOf" srcId="{4A23F968-C6D5-4CED-85E4-1DEC92DB16AD}" destId="{21188B02-B5BD-4FF2-A9B9-43396546578E}" srcOrd="9" destOrd="0" presId="urn:microsoft.com/office/officeart/2005/8/layout/equation2"/>
    <dgm:cxn modelId="{2BF7C6BD-8719-43F9-9F0C-1CE707D53508}" type="presParOf" srcId="{4A23F968-C6D5-4CED-85E4-1DEC92DB16AD}" destId="{BD4E24BB-B14F-480F-B874-7552DDB7C557}" srcOrd="10" destOrd="0" presId="urn:microsoft.com/office/officeart/2005/8/layout/equation2"/>
    <dgm:cxn modelId="{872EFDCA-6A65-4399-8A0D-37D2972E27B9}" type="presParOf" srcId="{4A23F968-C6D5-4CED-85E4-1DEC92DB16AD}" destId="{96AE4542-97B9-40C8-BD21-4FA0A6FDD716}" srcOrd="11" destOrd="0" presId="urn:microsoft.com/office/officeart/2005/8/layout/equation2"/>
    <dgm:cxn modelId="{2488E484-0F30-4F0F-8F47-ED27667B5F08}" type="presParOf" srcId="{4A23F968-C6D5-4CED-85E4-1DEC92DB16AD}" destId="{1428C44F-150B-4200-97D3-3DF12C7B030C}" srcOrd="12" destOrd="0" presId="urn:microsoft.com/office/officeart/2005/8/layout/equation2"/>
    <dgm:cxn modelId="{04E4ADEF-0C48-4C4C-8DA1-2ACEEF832820}" type="presParOf" srcId="{4A23F968-C6D5-4CED-85E4-1DEC92DB16AD}" destId="{738CBCE6-EF75-47B8-BA70-DB6B2B85F45C}" srcOrd="13" destOrd="0" presId="urn:microsoft.com/office/officeart/2005/8/layout/equation2"/>
    <dgm:cxn modelId="{AB518304-B0AE-4554-944D-57566B5FF893}" type="presParOf" srcId="{4A23F968-C6D5-4CED-85E4-1DEC92DB16AD}" destId="{FB9A87D9-83E4-4266-9C0D-4826B8831B4F}" srcOrd="14" destOrd="0" presId="urn:microsoft.com/office/officeart/2005/8/layout/equation2"/>
    <dgm:cxn modelId="{507F2A26-BC28-44D9-A2F2-91A71BAD6903}" type="presParOf" srcId="{4A23F968-C6D5-4CED-85E4-1DEC92DB16AD}" destId="{697D6F7E-A0BE-40A6-9CA5-C413EB009DA7}" srcOrd="15" destOrd="0" presId="urn:microsoft.com/office/officeart/2005/8/layout/equation2"/>
    <dgm:cxn modelId="{F7679BBC-C112-4B7D-AAD7-22FCC0A21B4B}" type="presParOf" srcId="{4A23F968-C6D5-4CED-85E4-1DEC92DB16AD}" destId="{8573A6DF-D123-41FE-AA86-DB838FB9BD16}" srcOrd="16" destOrd="0" presId="urn:microsoft.com/office/officeart/2005/8/layout/equation2"/>
    <dgm:cxn modelId="{49FFA76C-27C9-4C4C-AF27-01E84F20214F}" type="presParOf" srcId="{4A23F968-C6D5-4CED-85E4-1DEC92DB16AD}" destId="{9B273F4D-7CE2-45D8-84A9-18993DF8F9FE}" srcOrd="17" destOrd="0" presId="urn:microsoft.com/office/officeart/2005/8/layout/equation2"/>
    <dgm:cxn modelId="{612C59EC-A5E8-453E-BCE9-B7F71D1FB267}" type="presParOf" srcId="{4A23F968-C6D5-4CED-85E4-1DEC92DB16AD}" destId="{72F17DEB-2A6C-49C0-8317-E71F396F7940}" srcOrd="18" destOrd="0" presId="urn:microsoft.com/office/officeart/2005/8/layout/equation2"/>
    <dgm:cxn modelId="{5A351E0E-8E81-4EDF-A661-70978670C653}" type="presParOf" srcId="{4A23F968-C6D5-4CED-85E4-1DEC92DB16AD}" destId="{A70FC55E-35CD-4721-A716-CC7BF5A9C72D}" srcOrd="19" destOrd="0" presId="urn:microsoft.com/office/officeart/2005/8/layout/equation2"/>
    <dgm:cxn modelId="{95DFA37F-C675-4DF9-BF9A-5EFE84856542}" type="presParOf" srcId="{4A23F968-C6D5-4CED-85E4-1DEC92DB16AD}" destId="{19258D9E-6AED-4DFF-8564-2D850DE23374}" srcOrd="20" destOrd="0" presId="urn:microsoft.com/office/officeart/2005/8/layout/equation2"/>
    <dgm:cxn modelId="{09DF8A25-17BA-4C82-9A93-B64372317A62}" type="presParOf" srcId="{4A23F968-C6D5-4CED-85E4-1DEC92DB16AD}" destId="{30CFB2CA-665D-4BE2-B40B-1EAE54F1189C}" srcOrd="21" destOrd="0" presId="urn:microsoft.com/office/officeart/2005/8/layout/equation2"/>
    <dgm:cxn modelId="{D87209A9-1484-4723-9DD4-16F2F62C62EF}" type="presParOf" srcId="{4A23F968-C6D5-4CED-85E4-1DEC92DB16AD}" destId="{5B792882-4114-493F-8BC3-45C780EFBB51}" srcOrd="22" destOrd="0" presId="urn:microsoft.com/office/officeart/2005/8/layout/equation2"/>
    <dgm:cxn modelId="{68BA9765-41A8-47E5-AF63-A7024B7C4F85}" type="presParOf" srcId="{4A23F968-C6D5-4CED-85E4-1DEC92DB16AD}" destId="{0BD9AEAF-91AD-4BC9-8B5C-C86BE8C6A0F3}" srcOrd="23" destOrd="0" presId="urn:microsoft.com/office/officeart/2005/8/layout/equation2"/>
    <dgm:cxn modelId="{8A10AE5A-F259-442A-80BF-5A03DE1FB9C1}" type="presParOf" srcId="{4A23F968-C6D5-4CED-85E4-1DEC92DB16AD}" destId="{47AE4110-06C5-482A-98E1-05C63B09EF06}" srcOrd="24" destOrd="0" presId="urn:microsoft.com/office/officeart/2005/8/layout/equation2"/>
    <dgm:cxn modelId="{D471C7E0-8429-4500-845B-B8B7242A6011}" type="presParOf" srcId="{E4B01A8A-406B-4141-89E7-508A157F7FD1}" destId="{74750C9F-7E52-486E-9FFC-9C78774428BD}" srcOrd="1" destOrd="0" presId="urn:microsoft.com/office/officeart/2005/8/layout/equation2"/>
    <dgm:cxn modelId="{6114CF3E-75C3-43AA-9F53-8D1FD768E15E}" type="presParOf" srcId="{74750C9F-7E52-486E-9FFC-9C78774428BD}" destId="{6DC491BA-527C-4DEA-8A45-D10C23FDFCDC}" srcOrd="0" destOrd="0" presId="urn:microsoft.com/office/officeart/2005/8/layout/equation2"/>
    <dgm:cxn modelId="{5C00E195-42FA-41C9-8BAA-709E166FD2A6}" type="presParOf" srcId="{E4B01A8A-406B-4141-89E7-508A157F7FD1}" destId="{624EC5BF-B54C-42B7-BE35-4B880F755602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F33AE3-CE67-44BF-8F09-2589DE91BCF0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FE9B13-A699-446E-9160-F24ACE2A1EAB}">
      <dgm:prSet phldrT="[Текст]" custT="1"/>
      <dgm:spPr/>
      <dgm:t>
        <a:bodyPr/>
        <a:lstStyle/>
        <a:p>
          <a:r>
            <a:rPr lang="ru-RU" sz="1600" dirty="0" smtClean="0"/>
            <a:t>зло</a:t>
          </a:r>
          <a:endParaRPr lang="ru-RU" sz="1600" dirty="0"/>
        </a:p>
      </dgm:t>
    </dgm:pt>
    <dgm:pt modelId="{99F68D98-E8C3-49DC-BFE9-E725F542920A}" type="parTrans" cxnId="{F05F5612-7EEF-44D2-AEC3-2345DEBBBA0E}">
      <dgm:prSet/>
      <dgm:spPr/>
      <dgm:t>
        <a:bodyPr/>
        <a:lstStyle/>
        <a:p>
          <a:endParaRPr lang="ru-RU"/>
        </a:p>
      </dgm:t>
    </dgm:pt>
    <dgm:pt modelId="{7014B96A-DB70-4D50-89AC-2A2F795DE1D7}" type="sibTrans" cxnId="{F05F5612-7EEF-44D2-AEC3-2345DEBBBA0E}">
      <dgm:prSet/>
      <dgm:spPr/>
      <dgm:t>
        <a:bodyPr/>
        <a:lstStyle/>
        <a:p>
          <a:endParaRPr lang="ru-RU"/>
        </a:p>
      </dgm:t>
    </dgm:pt>
    <dgm:pt modelId="{46DADD61-5E22-4AD7-808E-DE5211D3A4F0}">
      <dgm:prSet phldrT="[Текст]" custT="1"/>
      <dgm:spPr/>
      <dgm:t>
        <a:bodyPr/>
        <a:lstStyle/>
        <a:p>
          <a:r>
            <a:rPr lang="ru-RU" sz="1600" dirty="0" smtClean="0"/>
            <a:t>Зависть </a:t>
          </a:r>
        </a:p>
      </dgm:t>
    </dgm:pt>
    <dgm:pt modelId="{CECADA92-9478-4219-A9ED-EF5CB951BB24}" type="parTrans" cxnId="{39F5368D-E635-4095-86F1-DEE3093541D1}">
      <dgm:prSet/>
      <dgm:spPr/>
      <dgm:t>
        <a:bodyPr/>
        <a:lstStyle/>
        <a:p>
          <a:endParaRPr lang="ru-RU"/>
        </a:p>
      </dgm:t>
    </dgm:pt>
    <dgm:pt modelId="{05BC8E53-69F6-494B-9EFF-E16C34EA93B2}" type="sibTrans" cxnId="{39F5368D-E635-4095-86F1-DEE3093541D1}">
      <dgm:prSet/>
      <dgm:spPr/>
      <dgm:t>
        <a:bodyPr/>
        <a:lstStyle/>
        <a:p>
          <a:endParaRPr lang="ru-RU"/>
        </a:p>
      </dgm:t>
    </dgm:pt>
    <dgm:pt modelId="{ACA92285-7412-433F-AE57-E702758975C7}">
      <dgm:prSet phldrT="[Текст]" custT="1"/>
      <dgm:spPr/>
      <dgm:t>
        <a:bodyPr/>
        <a:lstStyle/>
        <a:p>
          <a:r>
            <a:rPr lang="ru-RU" sz="1600" dirty="0" smtClean="0"/>
            <a:t>добро</a:t>
          </a:r>
          <a:endParaRPr lang="ru-RU" sz="1600" dirty="0"/>
        </a:p>
      </dgm:t>
    </dgm:pt>
    <dgm:pt modelId="{A9046A85-3636-4C9F-B051-FE190B259E4F}" type="parTrans" cxnId="{7C0C810F-AC00-4E5E-91B9-FF56565546DC}">
      <dgm:prSet/>
      <dgm:spPr/>
      <dgm:t>
        <a:bodyPr/>
        <a:lstStyle/>
        <a:p>
          <a:endParaRPr lang="ru-RU"/>
        </a:p>
      </dgm:t>
    </dgm:pt>
    <dgm:pt modelId="{FF2927EA-0FC8-48BA-AAC9-C0D4F0F5071F}" type="sibTrans" cxnId="{7C0C810F-AC00-4E5E-91B9-FF56565546DC}">
      <dgm:prSet/>
      <dgm:spPr/>
      <dgm:t>
        <a:bodyPr/>
        <a:lstStyle/>
        <a:p>
          <a:endParaRPr lang="ru-RU"/>
        </a:p>
      </dgm:t>
    </dgm:pt>
    <dgm:pt modelId="{4175942E-78A5-45BC-9326-71F592BCA768}">
      <dgm:prSet phldrT="[Текст]" custT="1"/>
      <dgm:spPr/>
      <dgm:t>
        <a:bodyPr/>
        <a:lstStyle/>
        <a:p>
          <a:r>
            <a:rPr lang="ru-RU" sz="1600" dirty="0" smtClean="0"/>
            <a:t>Аккуратность</a:t>
          </a:r>
          <a:endParaRPr lang="ru-RU" sz="1600" dirty="0"/>
        </a:p>
      </dgm:t>
    </dgm:pt>
    <dgm:pt modelId="{2201B12B-63C4-4500-B10C-31F634025D42}" type="parTrans" cxnId="{432C3E3A-6D52-4B33-92AC-C1B2AD6F74CD}">
      <dgm:prSet/>
      <dgm:spPr/>
      <dgm:t>
        <a:bodyPr/>
        <a:lstStyle/>
        <a:p>
          <a:endParaRPr lang="ru-RU"/>
        </a:p>
      </dgm:t>
    </dgm:pt>
    <dgm:pt modelId="{D97FC509-8383-48BA-A30F-7AA4E9D91F02}" type="sibTrans" cxnId="{432C3E3A-6D52-4B33-92AC-C1B2AD6F74CD}">
      <dgm:prSet/>
      <dgm:spPr/>
      <dgm:t>
        <a:bodyPr/>
        <a:lstStyle/>
        <a:p>
          <a:endParaRPr lang="ru-RU"/>
        </a:p>
      </dgm:t>
    </dgm:pt>
    <dgm:pt modelId="{7786B8CB-94EA-421B-A69C-96010F04527F}">
      <dgm:prSet phldrT="[Текст]" custT="1"/>
      <dgm:spPr/>
      <dgm:t>
        <a:bodyPr/>
        <a:lstStyle/>
        <a:p>
          <a:r>
            <a:rPr lang="ru-RU" sz="1600" dirty="0" smtClean="0"/>
            <a:t>Милосердие</a:t>
          </a:r>
          <a:endParaRPr lang="ru-RU" sz="1600" dirty="0"/>
        </a:p>
      </dgm:t>
    </dgm:pt>
    <dgm:pt modelId="{894D6F4D-5CC0-4BF9-815D-6DFFEF2384B8}" type="parTrans" cxnId="{F19F1066-798B-4D19-BE55-0E7AD26E7DB3}">
      <dgm:prSet/>
      <dgm:spPr/>
      <dgm:t>
        <a:bodyPr/>
        <a:lstStyle/>
        <a:p>
          <a:endParaRPr lang="ru-RU"/>
        </a:p>
      </dgm:t>
    </dgm:pt>
    <dgm:pt modelId="{D4DDB3DF-CBE8-41F5-98B5-6E5007EBE03E}" type="sibTrans" cxnId="{F19F1066-798B-4D19-BE55-0E7AD26E7DB3}">
      <dgm:prSet/>
      <dgm:spPr/>
      <dgm:t>
        <a:bodyPr/>
        <a:lstStyle/>
        <a:p>
          <a:endParaRPr lang="ru-RU"/>
        </a:p>
      </dgm:t>
    </dgm:pt>
    <dgm:pt modelId="{1C70B7E6-EC53-4CBE-B0EB-A84679444EAF}">
      <dgm:prSet phldrT="[Текст]" custT="1"/>
      <dgm:spPr/>
      <dgm:t>
        <a:bodyPr/>
        <a:lstStyle/>
        <a:p>
          <a:r>
            <a:rPr lang="ru-RU" sz="1600" dirty="0" smtClean="0"/>
            <a:t>Честность</a:t>
          </a:r>
          <a:endParaRPr lang="ru-RU" sz="1600" dirty="0"/>
        </a:p>
      </dgm:t>
    </dgm:pt>
    <dgm:pt modelId="{6953668F-DC32-4F45-85CE-85A6B4B87733}" type="parTrans" cxnId="{6A852E02-B7FF-49BD-81A6-A22D96236B15}">
      <dgm:prSet/>
      <dgm:spPr/>
      <dgm:t>
        <a:bodyPr/>
        <a:lstStyle/>
        <a:p>
          <a:endParaRPr lang="ru-RU"/>
        </a:p>
      </dgm:t>
    </dgm:pt>
    <dgm:pt modelId="{2075A597-EA97-4478-A076-5D8041DA2237}" type="sibTrans" cxnId="{6A852E02-B7FF-49BD-81A6-A22D96236B15}">
      <dgm:prSet/>
      <dgm:spPr/>
      <dgm:t>
        <a:bodyPr/>
        <a:lstStyle/>
        <a:p>
          <a:endParaRPr lang="ru-RU"/>
        </a:p>
      </dgm:t>
    </dgm:pt>
    <dgm:pt modelId="{C364554F-6801-4496-92C0-3FAF97698AB7}">
      <dgm:prSet phldrT="[Текст]" custT="1"/>
      <dgm:spPr/>
      <dgm:t>
        <a:bodyPr/>
        <a:lstStyle/>
        <a:p>
          <a:r>
            <a:rPr lang="ru-RU" sz="1600" dirty="0" smtClean="0"/>
            <a:t>Забота </a:t>
          </a:r>
          <a:endParaRPr lang="ru-RU" sz="1600" dirty="0"/>
        </a:p>
      </dgm:t>
    </dgm:pt>
    <dgm:pt modelId="{FBF3AAC5-C0E1-4C90-84EC-34EEBE3D3B63}" type="parTrans" cxnId="{2A68B42F-2D57-48CB-984C-25351FF4144C}">
      <dgm:prSet/>
      <dgm:spPr/>
      <dgm:t>
        <a:bodyPr/>
        <a:lstStyle/>
        <a:p>
          <a:endParaRPr lang="ru-RU"/>
        </a:p>
      </dgm:t>
    </dgm:pt>
    <dgm:pt modelId="{18741243-8315-4B57-AD21-93CAD02C2FD2}" type="sibTrans" cxnId="{2A68B42F-2D57-48CB-984C-25351FF4144C}">
      <dgm:prSet/>
      <dgm:spPr/>
      <dgm:t>
        <a:bodyPr/>
        <a:lstStyle/>
        <a:p>
          <a:endParaRPr lang="ru-RU"/>
        </a:p>
      </dgm:t>
    </dgm:pt>
    <dgm:pt modelId="{EA1FE757-4007-4FB0-87CE-44AA3AC469E6}">
      <dgm:prSet phldrT="[Текст]" custT="1"/>
      <dgm:spPr/>
      <dgm:t>
        <a:bodyPr/>
        <a:lstStyle/>
        <a:p>
          <a:r>
            <a:rPr lang="ru-RU" sz="1600" dirty="0" smtClean="0"/>
            <a:t>Равнодушие</a:t>
          </a:r>
        </a:p>
      </dgm:t>
    </dgm:pt>
    <dgm:pt modelId="{F7ABA0E1-036E-4BC2-AAA6-F47C57E0CB42}" type="parTrans" cxnId="{DB5736F6-81D7-4EC8-8D57-44A3E7C33E54}">
      <dgm:prSet/>
      <dgm:spPr/>
      <dgm:t>
        <a:bodyPr/>
        <a:lstStyle/>
        <a:p>
          <a:endParaRPr lang="ru-RU"/>
        </a:p>
      </dgm:t>
    </dgm:pt>
    <dgm:pt modelId="{FBCC75DE-A19D-49D3-84CF-37A893155C2E}" type="sibTrans" cxnId="{DB5736F6-81D7-4EC8-8D57-44A3E7C33E54}">
      <dgm:prSet/>
      <dgm:spPr/>
      <dgm:t>
        <a:bodyPr/>
        <a:lstStyle/>
        <a:p>
          <a:endParaRPr lang="ru-RU"/>
        </a:p>
      </dgm:t>
    </dgm:pt>
    <dgm:pt modelId="{C685A377-03AA-4847-8FD1-29938E9F6DED}">
      <dgm:prSet phldrT="[Текст]" custT="1"/>
      <dgm:spPr/>
      <dgm:t>
        <a:bodyPr/>
        <a:lstStyle/>
        <a:p>
          <a:r>
            <a:rPr lang="ru-RU" sz="1600" dirty="0" smtClean="0"/>
            <a:t>Ябедничество </a:t>
          </a:r>
        </a:p>
      </dgm:t>
    </dgm:pt>
    <dgm:pt modelId="{293F75FE-8A87-4D37-8818-8CC4A386109F}" type="parTrans" cxnId="{4E2A3E68-EF25-4070-9D1E-EFA67DEE0A37}">
      <dgm:prSet/>
      <dgm:spPr/>
      <dgm:t>
        <a:bodyPr/>
        <a:lstStyle/>
        <a:p>
          <a:endParaRPr lang="ru-RU"/>
        </a:p>
      </dgm:t>
    </dgm:pt>
    <dgm:pt modelId="{3B69340F-3C8F-4886-BA1E-2511D4B91E8D}" type="sibTrans" cxnId="{4E2A3E68-EF25-4070-9D1E-EFA67DEE0A37}">
      <dgm:prSet/>
      <dgm:spPr/>
      <dgm:t>
        <a:bodyPr/>
        <a:lstStyle/>
        <a:p>
          <a:endParaRPr lang="ru-RU"/>
        </a:p>
      </dgm:t>
    </dgm:pt>
    <dgm:pt modelId="{99E5BCA5-0590-4D2A-9E1D-6027C53FA347}" type="pres">
      <dgm:prSet presAssocID="{82F33AE3-CE67-44BF-8F09-2589DE91BCF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C66040-BB81-4674-8539-3D90EBBA0223}" type="pres">
      <dgm:prSet presAssocID="{82F33AE3-CE67-44BF-8F09-2589DE91BCF0}" presName="dummyMaxCanvas" presStyleCnt="0"/>
      <dgm:spPr/>
    </dgm:pt>
    <dgm:pt modelId="{AC922100-801B-4AB8-BE7C-71A9B14BB8C6}" type="pres">
      <dgm:prSet presAssocID="{82F33AE3-CE67-44BF-8F09-2589DE91BCF0}" presName="parentComposite" presStyleCnt="0"/>
      <dgm:spPr/>
    </dgm:pt>
    <dgm:pt modelId="{9D0DE94B-7430-4749-B59B-8F644CF0336E}" type="pres">
      <dgm:prSet presAssocID="{82F33AE3-CE67-44BF-8F09-2589DE91BCF0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6FC082DC-DF6B-4D9E-9034-66007FB7CBBF}" type="pres">
      <dgm:prSet presAssocID="{82F33AE3-CE67-44BF-8F09-2589DE91BCF0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27B62659-DD6B-4B1A-A523-F24D12400E95}" type="pres">
      <dgm:prSet presAssocID="{82F33AE3-CE67-44BF-8F09-2589DE91BCF0}" presName="childrenComposite" presStyleCnt="0"/>
      <dgm:spPr/>
    </dgm:pt>
    <dgm:pt modelId="{E98559B2-0C65-4155-BC98-4BB9A0651F03}" type="pres">
      <dgm:prSet presAssocID="{82F33AE3-CE67-44BF-8F09-2589DE91BCF0}" presName="dummyMaxCanvas_ChildArea" presStyleCnt="0"/>
      <dgm:spPr/>
    </dgm:pt>
    <dgm:pt modelId="{BD224BAC-E442-4284-A8AF-47AF5CACD30E}" type="pres">
      <dgm:prSet presAssocID="{82F33AE3-CE67-44BF-8F09-2589DE91BCF0}" presName="fulcrum" presStyleLbl="alignAccFollowNode1" presStyleIdx="2" presStyleCnt="4"/>
      <dgm:spPr/>
    </dgm:pt>
    <dgm:pt modelId="{78BDA811-F2B4-4F56-9A1B-0D30B8BC9BF5}" type="pres">
      <dgm:prSet presAssocID="{82F33AE3-CE67-44BF-8F09-2589DE91BCF0}" presName="balance_34" presStyleLbl="alignAccFollowNode1" presStyleIdx="3" presStyleCnt="4">
        <dgm:presLayoutVars>
          <dgm:bulletEnabled val="1"/>
        </dgm:presLayoutVars>
      </dgm:prSet>
      <dgm:spPr/>
    </dgm:pt>
    <dgm:pt modelId="{05A93520-CD6F-478C-8FA8-639B258C3C9D}" type="pres">
      <dgm:prSet presAssocID="{82F33AE3-CE67-44BF-8F09-2589DE91BCF0}" presName="right_34_1" presStyleLbl="node1" presStyleIdx="0" presStyleCnt="7" custScaleX="154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3F29EA-1E62-4A64-8E6F-44F64A40A255}" type="pres">
      <dgm:prSet presAssocID="{82F33AE3-CE67-44BF-8F09-2589DE91BCF0}" presName="right_34_2" presStyleLbl="node1" presStyleIdx="1" presStyleCnt="7" custScaleX="154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F103F-0562-4A2A-A5AE-B8279DAC82DC}" type="pres">
      <dgm:prSet presAssocID="{82F33AE3-CE67-44BF-8F09-2589DE91BCF0}" presName="right_34_3" presStyleLbl="node1" presStyleIdx="2" presStyleCnt="7" custScaleX="154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98BC24-37A3-4065-8E27-CCD454DB065D}" type="pres">
      <dgm:prSet presAssocID="{82F33AE3-CE67-44BF-8F09-2589DE91BCF0}" presName="right_34_4" presStyleLbl="node1" presStyleIdx="3" presStyleCnt="7" custScaleX="154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A4CB6E-1087-40C3-98F2-D86C3BFC0390}" type="pres">
      <dgm:prSet presAssocID="{82F33AE3-CE67-44BF-8F09-2589DE91BCF0}" presName="left_34_1" presStyleLbl="node1" presStyleIdx="4" presStyleCnt="7" custScaleX="129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C60CE-53EF-40EC-850B-0A2A5A6FE842}" type="pres">
      <dgm:prSet presAssocID="{82F33AE3-CE67-44BF-8F09-2589DE91BCF0}" presName="left_34_2" presStyleLbl="node1" presStyleIdx="5" presStyleCnt="7" custScaleX="129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CB31AC-4506-47CB-A38C-9696510505E3}" type="pres">
      <dgm:prSet presAssocID="{82F33AE3-CE67-44BF-8F09-2589DE91BCF0}" presName="left_34_3" presStyleLbl="node1" presStyleIdx="6" presStyleCnt="7" custScaleX="129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2C3E3A-6D52-4B33-92AC-C1B2AD6F74CD}" srcId="{ACA92285-7412-433F-AE57-E702758975C7}" destId="{4175942E-78A5-45BC-9326-71F592BCA768}" srcOrd="0" destOrd="0" parTransId="{2201B12B-63C4-4500-B10C-31F634025D42}" sibTransId="{D97FC509-8383-48BA-A30F-7AA4E9D91F02}"/>
    <dgm:cxn modelId="{6A852E02-B7FF-49BD-81A6-A22D96236B15}" srcId="{ACA92285-7412-433F-AE57-E702758975C7}" destId="{1C70B7E6-EC53-4CBE-B0EB-A84679444EAF}" srcOrd="1" destOrd="0" parTransId="{6953668F-DC32-4F45-85CE-85A6B4B87733}" sibTransId="{2075A597-EA97-4478-A076-5D8041DA2237}"/>
    <dgm:cxn modelId="{2A68B42F-2D57-48CB-984C-25351FF4144C}" srcId="{ACA92285-7412-433F-AE57-E702758975C7}" destId="{C364554F-6801-4496-92C0-3FAF97698AB7}" srcOrd="2" destOrd="0" parTransId="{FBF3AAC5-C0E1-4C90-84EC-34EEBE3D3B63}" sibTransId="{18741243-8315-4B57-AD21-93CAD02C2FD2}"/>
    <dgm:cxn modelId="{B1D48FAC-5B10-44E3-9D54-75A95393950B}" type="presOf" srcId="{1C70B7E6-EC53-4CBE-B0EB-A84679444EAF}" destId="{8B3F29EA-1E62-4A64-8E6F-44F64A40A255}" srcOrd="0" destOrd="0" presId="urn:microsoft.com/office/officeart/2005/8/layout/balance1"/>
    <dgm:cxn modelId="{F19F1066-798B-4D19-BE55-0E7AD26E7DB3}" srcId="{ACA92285-7412-433F-AE57-E702758975C7}" destId="{7786B8CB-94EA-421B-A69C-96010F04527F}" srcOrd="3" destOrd="0" parTransId="{894D6F4D-5CC0-4BF9-815D-6DFFEF2384B8}" sibTransId="{D4DDB3DF-CBE8-41F5-98B5-6E5007EBE03E}"/>
    <dgm:cxn modelId="{B0CE00B0-6A6D-4FDF-99CA-9EE8DCEAA071}" type="presOf" srcId="{2BFE9B13-A699-446E-9160-F24ACE2A1EAB}" destId="{9D0DE94B-7430-4749-B59B-8F644CF0336E}" srcOrd="0" destOrd="0" presId="urn:microsoft.com/office/officeart/2005/8/layout/balance1"/>
    <dgm:cxn modelId="{39F5368D-E635-4095-86F1-DEE3093541D1}" srcId="{2BFE9B13-A699-446E-9160-F24ACE2A1EAB}" destId="{46DADD61-5E22-4AD7-808E-DE5211D3A4F0}" srcOrd="0" destOrd="0" parTransId="{CECADA92-9478-4219-A9ED-EF5CB951BB24}" sibTransId="{05BC8E53-69F6-494B-9EFF-E16C34EA93B2}"/>
    <dgm:cxn modelId="{7C0C810F-AC00-4E5E-91B9-FF56565546DC}" srcId="{82F33AE3-CE67-44BF-8F09-2589DE91BCF0}" destId="{ACA92285-7412-433F-AE57-E702758975C7}" srcOrd="1" destOrd="0" parTransId="{A9046A85-3636-4C9F-B051-FE190B259E4F}" sibTransId="{FF2927EA-0FC8-48BA-AAC9-C0D4F0F5071F}"/>
    <dgm:cxn modelId="{2B707FBC-B2CF-4B84-8AA0-631BDFC885F0}" type="presOf" srcId="{82F33AE3-CE67-44BF-8F09-2589DE91BCF0}" destId="{99E5BCA5-0590-4D2A-9E1D-6027C53FA347}" srcOrd="0" destOrd="0" presId="urn:microsoft.com/office/officeart/2005/8/layout/balance1"/>
    <dgm:cxn modelId="{E448EBBD-20BA-42EA-8C99-266D66330C08}" type="presOf" srcId="{ACA92285-7412-433F-AE57-E702758975C7}" destId="{6FC082DC-DF6B-4D9E-9034-66007FB7CBBF}" srcOrd="0" destOrd="0" presId="urn:microsoft.com/office/officeart/2005/8/layout/balance1"/>
    <dgm:cxn modelId="{1CC08AE8-C67F-4934-A1C4-4141F9974AE5}" type="presOf" srcId="{C364554F-6801-4496-92C0-3FAF97698AB7}" destId="{9E5F103F-0562-4A2A-A5AE-B8279DAC82DC}" srcOrd="0" destOrd="0" presId="urn:microsoft.com/office/officeart/2005/8/layout/balance1"/>
    <dgm:cxn modelId="{4E2A3E68-EF25-4070-9D1E-EFA67DEE0A37}" srcId="{2BFE9B13-A699-446E-9160-F24ACE2A1EAB}" destId="{C685A377-03AA-4847-8FD1-29938E9F6DED}" srcOrd="2" destOrd="0" parTransId="{293F75FE-8A87-4D37-8818-8CC4A386109F}" sibTransId="{3B69340F-3C8F-4886-BA1E-2511D4B91E8D}"/>
    <dgm:cxn modelId="{F7269C13-C3F9-409D-923A-ABAB82D26F8B}" type="presOf" srcId="{7786B8CB-94EA-421B-A69C-96010F04527F}" destId="{A998BC24-37A3-4065-8E27-CCD454DB065D}" srcOrd="0" destOrd="0" presId="urn:microsoft.com/office/officeart/2005/8/layout/balance1"/>
    <dgm:cxn modelId="{ED18F7DB-D514-4AFF-ADC1-745CCF9B73CE}" type="presOf" srcId="{C685A377-03AA-4847-8FD1-29938E9F6DED}" destId="{AECB31AC-4506-47CB-A38C-9696510505E3}" srcOrd="0" destOrd="0" presId="urn:microsoft.com/office/officeart/2005/8/layout/balance1"/>
    <dgm:cxn modelId="{E75177A4-8E72-40A3-9869-736B51345541}" type="presOf" srcId="{46DADD61-5E22-4AD7-808E-DE5211D3A4F0}" destId="{ABA4CB6E-1087-40C3-98F2-D86C3BFC0390}" srcOrd="0" destOrd="0" presId="urn:microsoft.com/office/officeart/2005/8/layout/balance1"/>
    <dgm:cxn modelId="{F05F5612-7EEF-44D2-AEC3-2345DEBBBA0E}" srcId="{82F33AE3-CE67-44BF-8F09-2589DE91BCF0}" destId="{2BFE9B13-A699-446E-9160-F24ACE2A1EAB}" srcOrd="0" destOrd="0" parTransId="{99F68D98-E8C3-49DC-BFE9-E725F542920A}" sibTransId="{7014B96A-DB70-4D50-89AC-2A2F795DE1D7}"/>
    <dgm:cxn modelId="{DB5736F6-81D7-4EC8-8D57-44A3E7C33E54}" srcId="{2BFE9B13-A699-446E-9160-F24ACE2A1EAB}" destId="{EA1FE757-4007-4FB0-87CE-44AA3AC469E6}" srcOrd="1" destOrd="0" parTransId="{F7ABA0E1-036E-4BC2-AAA6-F47C57E0CB42}" sibTransId="{FBCC75DE-A19D-49D3-84CF-37A893155C2E}"/>
    <dgm:cxn modelId="{E6A82BF2-C2BF-4AED-8896-CE8982A41F6C}" type="presOf" srcId="{EA1FE757-4007-4FB0-87CE-44AA3AC469E6}" destId="{385C60CE-53EF-40EC-850B-0A2A5A6FE842}" srcOrd="0" destOrd="0" presId="urn:microsoft.com/office/officeart/2005/8/layout/balance1"/>
    <dgm:cxn modelId="{FF5750C3-D903-4D74-A3EE-24FE6D0A5E88}" type="presOf" srcId="{4175942E-78A5-45BC-9326-71F592BCA768}" destId="{05A93520-CD6F-478C-8FA8-639B258C3C9D}" srcOrd="0" destOrd="0" presId="urn:microsoft.com/office/officeart/2005/8/layout/balance1"/>
    <dgm:cxn modelId="{9B983797-0B94-4C07-A0A2-D9B820F355DD}" type="presParOf" srcId="{99E5BCA5-0590-4D2A-9E1D-6027C53FA347}" destId="{B6C66040-BB81-4674-8539-3D90EBBA0223}" srcOrd="0" destOrd="0" presId="urn:microsoft.com/office/officeart/2005/8/layout/balance1"/>
    <dgm:cxn modelId="{3F4145BB-C0AE-4195-A827-F2C047802F23}" type="presParOf" srcId="{99E5BCA5-0590-4D2A-9E1D-6027C53FA347}" destId="{AC922100-801B-4AB8-BE7C-71A9B14BB8C6}" srcOrd="1" destOrd="0" presId="urn:microsoft.com/office/officeart/2005/8/layout/balance1"/>
    <dgm:cxn modelId="{4AFD2F78-868E-4A1B-BB61-3E586A4F3081}" type="presParOf" srcId="{AC922100-801B-4AB8-BE7C-71A9B14BB8C6}" destId="{9D0DE94B-7430-4749-B59B-8F644CF0336E}" srcOrd="0" destOrd="0" presId="urn:microsoft.com/office/officeart/2005/8/layout/balance1"/>
    <dgm:cxn modelId="{A605A7A5-8F89-47C3-9374-6B9C9FD8DE04}" type="presParOf" srcId="{AC922100-801B-4AB8-BE7C-71A9B14BB8C6}" destId="{6FC082DC-DF6B-4D9E-9034-66007FB7CBBF}" srcOrd="1" destOrd="0" presId="urn:microsoft.com/office/officeart/2005/8/layout/balance1"/>
    <dgm:cxn modelId="{037695E2-3BFC-49E0-8E37-CF7161A97A26}" type="presParOf" srcId="{99E5BCA5-0590-4D2A-9E1D-6027C53FA347}" destId="{27B62659-DD6B-4B1A-A523-F24D12400E95}" srcOrd="2" destOrd="0" presId="urn:microsoft.com/office/officeart/2005/8/layout/balance1"/>
    <dgm:cxn modelId="{F3239C2E-228A-4947-BA12-C60ACA849376}" type="presParOf" srcId="{27B62659-DD6B-4B1A-A523-F24D12400E95}" destId="{E98559B2-0C65-4155-BC98-4BB9A0651F03}" srcOrd="0" destOrd="0" presId="urn:microsoft.com/office/officeart/2005/8/layout/balance1"/>
    <dgm:cxn modelId="{4B3B484B-EA3B-4042-8DFE-AE44DE47220D}" type="presParOf" srcId="{27B62659-DD6B-4B1A-A523-F24D12400E95}" destId="{BD224BAC-E442-4284-A8AF-47AF5CACD30E}" srcOrd="1" destOrd="0" presId="urn:microsoft.com/office/officeart/2005/8/layout/balance1"/>
    <dgm:cxn modelId="{5D0A9A98-1C38-4BF4-B7DA-C68A7F32537E}" type="presParOf" srcId="{27B62659-DD6B-4B1A-A523-F24D12400E95}" destId="{78BDA811-F2B4-4F56-9A1B-0D30B8BC9BF5}" srcOrd="2" destOrd="0" presId="urn:microsoft.com/office/officeart/2005/8/layout/balance1"/>
    <dgm:cxn modelId="{4C1B2050-9CA7-400D-B6E9-F8F65BDF0DF9}" type="presParOf" srcId="{27B62659-DD6B-4B1A-A523-F24D12400E95}" destId="{05A93520-CD6F-478C-8FA8-639B258C3C9D}" srcOrd="3" destOrd="0" presId="urn:microsoft.com/office/officeart/2005/8/layout/balance1"/>
    <dgm:cxn modelId="{1DAEA77E-4CFB-4C4B-8260-57DB1565343A}" type="presParOf" srcId="{27B62659-DD6B-4B1A-A523-F24D12400E95}" destId="{8B3F29EA-1E62-4A64-8E6F-44F64A40A255}" srcOrd="4" destOrd="0" presId="urn:microsoft.com/office/officeart/2005/8/layout/balance1"/>
    <dgm:cxn modelId="{3BBF8192-5F3F-40FE-A22B-7C089C9B26FA}" type="presParOf" srcId="{27B62659-DD6B-4B1A-A523-F24D12400E95}" destId="{9E5F103F-0562-4A2A-A5AE-B8279DAC82DC}" srcOrd="5" destOrd="0" presId="urn:microsoft.com/office/officeart/2005/8/layout/balance1"/>
    <dgm:cxn modelId="{6C12A156-CECF-4381-9BB4-7051B9CF70A2}" type="presParOf" srcId="{27B62659-DD6B-4B1A-A523-F24D12400E95}" destId="{A998BC24-37A3-4065-8E27-CCD454DB065D}" srcOrd="6" destOrd="0" presId="urn:microsoft.com/office/officeart/2005/8/layout/balance1"/>
    <dgm:cxn modelId="{4A33B243-ACD4-4AC3-ACFC-3137C166C301}" type="presParOf" srcId="{27B62659-DD6B-4B1A-A523-F24D12400E95}" destId="{ABA4CB6E-1087-40C3-98F2-D86C3BFC0390}" srcOrd="7" destOrd="0" presId="urn:microsoft.com/office/officeart/2005/8/layout/balance1"/>
    <dgm:cxn modelId="{E5DA4CFA-1B8B-4EF4-8E49-163AE2319A2C}" type="presParOf" srcId="{27B62659-DD6B-4B1A-A523-F24D12400E95}" destId="{385C60CE-53EF-40EC-850B-0A2A5A6FE842}" srcOrd="8" destOrd="0" presId="urn:microsoft.com/office/officeart/2005/8/layout/balance1"/>
    <dgm:cxn modelId="{8E51C2FF-1BB4-4D3F-A936-3C8172F0BBE3}" type="presParOf" srcId="{27B62659-DD6B-4B1A-A523-F24D12400E95}" destId="{AECB31AC-4506-47CB-A38C-9696510505E3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B47E70-F1CC-40C3-AF4C-6C542FF0A88E}">
      <dsp:nvSpPr>
        <dsp:cNvPr id="0" name=""/>
        <dsp:cNvSpPr/>
      </dsp:nvSpPr>
      <dsp:spPr>
        <a:xfrm>
          <a:off x="3271550" y="2439448"/>
          <a:ext cx="1676155" cy="960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ДОБРО</a:t>
          </a:r>
          <a:endParaRPr lang="ru-RU" sz="2000" b="1" kern="1200" dirty="0"/>
        </a:p>
      </dsp:txBody>
      <dsp:txXfrm>
        <a:off x="3271550" y="2439448"/>
        <a:ext cx="1676155" cy="960646"/>
      </dsp:txXfrm>
    </dsp:sp>
    <dsp:sp modelId="{3118638D-D55E-4E69-BFF5-F148E27909BA}">
      <dsp:nvSpPr>
        <dsp:cNvPr id="0" name=""/>
        <dsp:cNvSpPr/>
      </dsp:nvSpPr>
      <dsp:spPr>
        <a:xfrm rot="16260867">
          <a:off x="3499224" y="1798989"/>
          <a:ext cx="1260126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260126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260867">
        <a:off x="4097784" y="1778005"/>
        <a:ext cx="63006" cy="63006"/>
      </dsp:txXfrm>
    </dsp:sp>
    <dsp:sp modelId="{9D2DD45C-BD88-4D45-A64E-0AE9A99E42C7}">
      <dsp:nvSpPr>
        <dsp:cNvPr id="0" name=""/>
        <dsp:cNvSpPr/>
      </dsp:nvSpPr>
      <dsp:spPr>
        <a:xfrm>
          <a:off x="2903962" y="-172044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Счастье</a:t>
          </a:r>
          <a:endParaRPr lang="ru-RU" sz="2800" kern="1200" dirty="0"/>
        </a:p>
      </dsp:txBody>
      <dsp:txXfrm>
        <a:off x="2903962" y="-172044"/>
        <a:ext cx="2496893" cy="1351620"/>
      </dsp:txXfrm>
    </dsp:sp>
    <dsp:sp modelId="{4F5C06BC-5FC9-4A33-933F-9D95397022B0}">
      <dsp:nvSpPr>
        <dsp:cNvPr id="0" name=""/>
        <dsp:cNvSpPr/>
      </dsp:nvSpPr>
      <dsp:spPr>
        <a:xfrm rot="18835470">
          <a:off x="4276761" y="1929359"/>
          <a:ext cx="1553292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553292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835470">
        <a:off x="5014575" y="1901045"/>
        <a:ext cx="77664" cy="77664"/>
      </dsp:txXfrm>
    </dsp:sp>
    <dsp:sp modelId="{9B1E160C-97E0-405E-9973-F131E3B52CB1}">
      <dsp:nvSpPr>
        <dsp:cNvPr id="0" name=""/>
        <dsp:cNvSpPr/>
      </dsp:nvSpPr>
      <dsp:spPr>
        <a:xfrm>
          <a:off x="4568609" y="77174"/>
          <a:ext cx="3255900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Праздник</a:t>
          </a:r>
          <a:endParaRPr lang="ru-RU" sz="2800" kern="1200" dirty="0"/>
        </a:p>
      </dsp:txBody>
      <dsp:txXfrm>
        <a:off x="4568609" y="77174"/>
        <a:ext cx="3255900" cy="1351620"/>
      </dsp:txXfrm>
    </dsp:sp>
    <dsp:sp modelId="{E5932EF7-0A93-40F3-AF77-C3CE338BD7B2}">
      <dsp:nvSpPr>
        <dsp:cNvPr id="0" name=""/>
        <dsp:cNvSpPr/>
      </dsp:nvSpPr>
      <dsp:spPr>
        <a:xfrm rot="20230722">
          <a:off x="4738267" y="2392582"/>
          <a:ext cx="1198384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198384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230722">
        <a:off x="5307500" y="2373142"/>
        <a:ext cx="59919" cy="59919"/>
      </dsp:txXfrm>
    </dsp:sp>
    <dsp:sp modelId="{85E7C99C-BF92-4368-AFAB-5EAFE0B5CD53}">
      <dsp:nvSpPr>
        <dsp:cNvPr id="0" name=""/>
        <dsp:cNvSpPr/>
      </dsp:nvSpPr>
      <dsp:spPr>
        <a:xfrm>
          <a:off x="5626965" y="1080123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Жизнь</a:t>
          </a:r>
          <a:endParaRPr lang="ru-RU" sz="2800" kern="1200" dirty="0"/>
        </a:p>
      </dsp:txBody>
      <dsp:txXfrm>
        <a:off x="5626965" y="1080123"/>
        <a:ext cx="2496893" cy="1351620"/>
      </dsp:txXfrm>
    </dsp:sp>
    <dsp:sp modelId="{71ED7F07-3DC8-437E-8B56-162D6AA1EEBC}">
      <dsp:nvSpPr>
        <dsp:cNvPr id="0" name=""/>
        <dsp:cNvSpPr/>
      </dsp:nvSpPr>
      <dsp:spPr>
        <a:xfrm>
          <a:off x="4947705" y="2909253"/>
          <a:ext cx="329482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329482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104209" y="2911534"/>
        <a:ext cx="16474" cy="16474"/>
      </dsp:txXfrm>
    </dsp:sp>
    <dsp:sp modelId="{3EE8AFDB-1C3E-4C25-9A63-BD897DE949EF}">
      <dsp:nvSpPr>
        <dsp:cNvPr id="0" name=""/>
        <dsp:cNvSpPr/>
      </dsp:nvSpPr>
      <dsp:spPr>
        <a:xfrm>
          <a:off x="5277188" y="2243961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Тепло</a:t>
          </a:r>
          <a:endParaRPr lang="ru-RU" sz="2800" kern="1200" dirty="0"/>
        </a:p>
      </dsp:txBody>
      <dsp:txXfrm>
        <a:off x="5277188" y="2243961"/>
        <a:ext cx="2496893" cy="1351620"/>
      </dsp:txXfrm>
    </dsp:sp>
    <dsp:sp modelId="{C74CC8AD-066E-4A7A-BEF9-EAB952DCD36E}">
      <dsp:nvSpPr>
        <dsp:cNvPr id="0" name=""/>
        <dsp:cNvSpPr/>
      </dsp:nvSpPr>
      <dsp:spPr>
        <a:xfrm rot="1320912">
          <a:off x="4754813" y="3389843"/>
          <a:ext cx="1086817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086817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320912">
        <a:off x="5271051" y="3373191"/>
        <a:ext cx="54340" cy="54340"/>
      </dsp:txXfrm>
    </dsp:sp>
    <dsp:sp modelId="{9C74F85B-19B9-4AAA-8298-79E1E1403EA0}">
      <dsp:nvSpPr>
        <dsp:cNvPr id="0" name=""/>
        <dsp:cNvSpPr/>
      </dsp:nvSpPr>
      <dsp:spPr>
        <a:xfrm>
          <a:off x="5553785" y="3332675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Мама</a:t>
          </a:r>
          <a:endParaRPr lang="ru-RU" sz="2800" kern="1200" dirty="0"/>
        </a:p>
      </dsp:txBody>
      <dsp:txXfrm>
        <a:off x="5553785" y="3332675"/>
        <a:ext cx="2496893" cy="1351620"/>
      </dsp:txXfrm>
    </dsp:sp>
    <dsp:sp modelId="{CDBB6D54-ED97-491E-A146-E537E3AD4544}">
      <dsp:nvSpPr>
        <dsp:cNvPr id="0" name=""/>
        <dsp:cNvSpPr/>
      </dsp:nvSpPr>
      <dsp:spPr>
        <a:xfrm rot="2953254">
          <a:off x="4205954" y="3940350"/>
          <a:ext cx="1586073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586073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953254">
        <a:off x="4959339" y="3911217"/>
        <a:ext cx="79303" cy="79303"/>
      </dsp:txXfrm>
    </dsp:sp>
    <dsp:sp modelId="{80C8BB85-A889-446D-8735-CAB8E4B95265}">
      <dsp:nvSpPr>
        <dsp:cNvPr id="0" name=""/>
        <dsp:cNvSpPr/>
      </dsp:nvSpPr>
      <dsp:spPr>
        <a:xfrm>
          <a:off x="4796689" y="4487923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Ласка</a:t>
          </a:r>
          <a:endParaRPr lang="ru-RU" sz="2800" kern="1200" dirty="0"/>
        </a:p>
      </dsp:txBody>
      <dsp:txXfrm>
        <a:off x="4796689" y="4487923"/>
        <a:ext cx="2496893" cy="1351620"/>
      </dsp:txXfrm>
    </dsp:sp>
    <dsp:sp modelId="{55BCE3B5-7CD2-475F-888D-A81B1D5911E7}">
      <dsp:nvSpPr>
        <dsp:cNvPr id="0" name=""/>
        <dsp:cNvSpPr/>
      </dsp:nvSpPr>
      <dsp:spPr>
        <a:xfrm rot="5400000">
          <a:off x="3479691" y="4019513"/>
          <a:ext cx="1259873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259873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5400000">
        <a:off x="4078131" y="3998535"/>
        <a:ext cx="62993" cy="62993"/>
      </dsp:txXfrm>
    </dsp:sp>
    <dsp:sp modelId="{233EAF05-B803-459C-9840-E4FD5B49760D}">
      <dsp:nvSpPr>
        <dsp:cNvPr id="0" name=""/>
        <dsp:cNvSpPr/>
      </dsp:nvSpPr>
      <dsp:spPr>
        <a:xfrm>
          <a:off x="2861181" y="4659968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Семья </a:t>
          </a:r>
          <a:endParaRPr lang="ru-RU" sz="2800" kern="1200" dirty="0"/>
        </a:p>
      </dsp:txBody>
      <dsp:txXfrm>
        <a:off x="2861181" y="4659968"/>
        <a:ext cx="2496893" cy="1351620"/>
      </dsp:txXfrm>
    </dsp:sp>
    <dsp:sp modelId="{D0C2B205-88F9-4956-A02D-875ACCE806E5}">
      <dsp:nvSpPr>
        <dsp:cNvPr id="0" name=""/>
        <dsp:cNvSpPr/>
      </dsp:nvSpPr>
      <dsp:spPr>
        <a:xfrm rot="8068152">
          <a:off x="2234909" y="3942150"/>
          <a:ext cx="1721566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721566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8068152">
        <a:off x="3052653" y="3909630"/>
        <a:ext cx="86078" cy="86078"/>
      </dsp:txXfrm>
    </dsp:sp>
    <dsp:sp modelId="{723976D9-3C6C-40CE-9A3F-75FB2B3E35A9}">
      <dsp:nvSpPr>
        <dsp:cNvPr id="0" name=""/>
        <dsp:cNvSpPr/>
      </dsp:nvSpPr>
      <dsp:spPr>
        <a:xfrm>
          <a:off x="658416" y="4487923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Забота </a:t>
          </a:r>
          <a:endParaRPr lang="ru-RU" sz="2800" kern="1200" dirty="0"/>
        </a:p>
      </dsp:txBody>
      <dsp:txXfrm>
        <a:off x="658416" y="4487923"/>
        <a:ext cx="2496893" cy="1351620"/>
      </dsp:txXfrm>
    </dsp:sp>
    <dsp:sp modelId="{78CA1A3A-EAD1-4CB6-AD4F-68A100FF5577}">
      <dsp:nvSpPr>
        <dsp:cNvPr id="0" name=""/>
        <dsp:cNvSpPr/>
      </dsp:nvSpPr>
      <dsp:spPr>
        <a:xfrm rot="9202437">
          <a:off x="2707637" y="3407980"/>
          <a:ext cx="814370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814370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202437">
        <a:off x="3094463" y="3398139"/>
        <a:ext cx="40718" cy="40718"/>
      </dsp:txXfrm>
    </dsp:sp>
    <dsp:sp modelId="{66781227-555C-4162-8D7D-4EDFA153FA69}">
      <dsp:nvSpPr>
        <dsp:cNvPr id="0" name=""/>
        <dsp:cNvSpPr/>
      </dsp:nvSpPr>
      <dsp:spPr>
        <a:xfrm>
          <a:off x="586403" y="3384379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Любовь </a:t>
          </a:r>
          <a:endParaRPr lang="ru-RU" sz="2800" kern="1200" dirty="0"/>
        </a:p>
      </dsp:txBody>
      <dsp:txXfrm>
        <a:off x="586403" y="3384379"/>
        <a:ext cx="2496893" cy="1351620"/>
      </dsp:txXfrm>
    </dsp:sp>
    <dsp:sp modelId="{B1D387AA-023D-4756-A1A3-EAB5B1FD5C9A}">
      <dsp:nvSpPr>
        <dsp:cNvPr id="0" name=""/>
        <dsp:cNvSpPr/>
      </dsp:nvSpPr>
      <dsp:spPr>
        <a:xfrm rot="10765089">
          <a:off x="2523667" y="2921560"/>
          <a:ext cx="748033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748033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765089">
        <a:off x="2878983" y="2913379"/>
        <a:ext cx="37401" cy="37401"/>
      </dsp:txXfrm>
    </dsp:sp>
    <dsp:sp modelId="{93D077B0-734E-48FA-8263-10C4CA6F99B4}">
      <dsp:nvSpPr>
        <dsp:cNvPr id="0" name=""/>
        <dsp:cNvSpPr/>
      </dsp:nvSpPr>
      <dsp:spPr>
        <a:xfrm>
          <a:off x="27013" y="2272744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Красота </a:t>
          </a:r>
          <a:endParaRPr lang="ru-RU" sz="2800" kern="1200" dirty="0"/>
        </a:p>
      </dsp:txBody>
      <dsp:txXfrm>
        <a:off x="27013" y="2272744"/>
        <a:ext cx="2496893" cy="1351620"/>
      </dsp:txXfrm>
    </dsp:sp>
    <dsp:sp modelId="{49A8A1AC-2B47-4A1A-B92C-649541053DD7}">
      <dsp:nvSpPr>
        <dsp:cNvPr id="0" name=""/>
        <dsp:cNvSpPr/>
      </dsp:nvSpPr>
      <dsp:spPr>
        <a:xfrm rot="12192300">
          <a:off x="2281074" y="2383905"/>
          <a:ext cx="1206242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206242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192300">
        <a:off x="2854040" y="2364268"/>
        <a:ext cx="60312" cy="60312"/>
      </dsp:txXfrm>
    </dsp:sp>
    <dsp:sp modelId="{F720DED2-24F1-4A79-AB25-B0317350DBC8}">
      <dsp:nvSpPr>
        <dsp:cNvPr id="0" name=""/>
        <dsp:cNvSpPr/>
      </dsp:nvSpPr>
      <dsp:spPr>
        <a:xfrm>
          <a:off x="102720" y="1061398"/>
          <a:ext cx="249689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Радость</a:t>
          </a:r>
          <a:endParaRPr lang="ru-RU" sz="2800" kern="1200" dirty="0"/>
        </a:p>
      </dsp:txBody>
      <dsp:txXfrm>
        <a:off x="102720" y="1061398"/>
        <a:ext cx="2496893" cy="1351620"/>
      </dsp:txXfrm>
    </dsp:sp>
    <dsp:sp modelId="{9A230B08-0F12-48B5-BF0F-72591DEC3A05}">
      <dsp:nvSpPr>
        <dsp:cNvPr id="0" name=""/>
        <dsp:cNvSpPr/>
      </dsp:nvSpPr>
      <dsp:spPr>
        <a:xfrm rot="13511873">
          <a:off x="2256225" y="1892913"/>
          <a:ext cx="1688119" cy="21037"/>
        </a:xfrm>
        <a:custGeom>
          <a:avLst/>
          <a:gdLst/>
          <a:ahLst/>
          <a:cxnLst/>
          <a:rect l="0" t="0" r="0" b="0"/>
          <a:pathLst>
            <a:path>
              <a:moveTo>
                <a:pt x="0" y="10518"/>
              </a:moveTo>
              <a:lnTo>
                <a:pt x="1688119" y="105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3511873">
        <a:off x="3058081" y="1861229"/>
        <a:ext cx="84405" cy="84405"/>
      </dsp:txXfrm>
    </dsp:sp>
    <dsp:sp modelId="{DDE9C2A2-3DF3-4990-B32F-E9EF738C1256}">
      <dsp:nvSpPr>
        <dsp:cNvPr id="0" name=""/>
        <dsp:cNvSpPr/>
      </dsp:nvSpPr>
      <dsp:spPr>
        <a:xfrm>
          <a:off x="178500" y="0"/>
          <a:ext cx="3405223" cy="1351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Душевность </a:t>
          </a:r>
          <a:endParaRPr lang="ru-RU" sz="2800" kern="1200" dirty="0"/>
        </a:p>
      </dsp:txBody>
      <dsp:txXfrm>
        <a:off x="178500" y="0"/>
        <a:ext cx="3405223" cy="13516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1E1F5A1-C347-467B-9D80-346BF2CBBC40}">
      <dsp:nvSpPr>
        <dsp:cNvPr id="0" name=""/>
        <dsp:cNvSpPr/>
      </dsp:nvSpPr>
      <dsp:spPr>
        <a:xfrm>
          <a:off x="3284634" y="1859605"/>
          <a:ext cx="1413275" cy="14132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ДОБРО</a:t>
          </a:r>
          <a:endParaRPr lang="ru-RU" sz="2000" kern="1200" dirty="0"/>
        </a:p>
      </dsp:txBody>
      <dsp:txXfrm>
        <a:off x="3284634" y="1859605"/>
        <a:ext cx="1413275" cy="1413275"/>
      </dsp:txXfrm>
    </dsp:sp>
    <dsp:sp modelId="{7A4BD6AC-5ACD-4B4A-8F55-B17A434281BA}">
      <dsp:nvSpPr>
        <dsp:cNvPr id="0" name=""/>
        <dsp:cNvSpPr/>
      </dsp:nvSpPr>
      <dsp:spPr>
        <a:xfrm rot="18058835">
          <a:off x="4149406" y="1580189"/>
          <a:ext cx="847417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847417" y="169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058835">
        <a:off x="4551930" y="1575965"/>
        <a:ext cx="42370" cy="42370"/>
      </dsp:txXfrm>
    </dsp:sp>
    <dsp:sp modelId="{31CC4DD3-20DA-4F5B-9AD1-D68FD9C55B5A}">
      <dsp:nvSpPr>
        <dsp:cNvPr id="0" name=""/>
        <dsp:cNvSpPr/>
      </dsp:nvSpPr>
      <dsp:spPr>
        <a:xfrm>
          <a:off x="3312375" y="0"/>
          <a:ext cx="3691052" cy="12463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СЕРДЕЧНЫЙ</a:t>
          </a:r>
          <a:endParaRPr lang="ru-RU" sz="2400" kern="1200" dirty="0"/>
        </a:p>
      </dsp:txBody>
      <dsp:txXfrm>
        <a:off x="3312375" y="0"/>
        <a:ext cx="3691052" cy="1246311"/>
      </dsp:txXfrm>
    </dsp:sp>
    <dsp:sp modelId="{4F2D309B-8812-4FAF-B99D-3C3C9D3C3E6A}">
      <dsp:nvSpPr>
        <dsp:cNvPr id="0" name=""/>
        <dsp:cNvSpPr/>
      </dsp:nvSpPr>
      <dsp:spPr>
        <a:xfrm rot="21035083">
          <a:off x="4686690" y="2413037"/>
          <a:ext cx="252417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252417" y="169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1035083">
        <a:off x="4806588" y="2423688"/>
        <a:ext cx="12620" cy="12620"/>
      </dsp:txXfrm>
    </dsp:sp>
    <dsp:sp modelId="{3FCE0A06-A0EA-444A-B173-C055E6E01FC5}">
      <dsp:nvSpPr>
        <dsp:cNvPr id="0" name=""/>
        <dsp:cNvSpPr/>
      </dsp:nvSpPr>
      <dsp:spPr>
        <a:xfrm>
          <a:off x="4812156" y="1728194"/>
          <a:ext cx="2687019" cy="9582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ДУШНЫЙ</a:t>
          </a:r>
          <a:endParaRPr lang="ru-RU" sz="2400" kern="1200" dirty="0"/>
        </a:p>
      </dsp:txBody>
      <dsp:txXfrm>
        <a:off x="4812156" y="1728194"/>
        <a:ext cx="2687019" cy="958285"/>
      </dsp:txXfrm>
    </dsp:sp>
    <dsp:sp modelId="{CC6D8FBF-19F2-4172-8714-C3F47465C2B8}">
      <dsp:nvSpPr>
        <dsp:cNvPr id="0" name=""/>
        <dsp:cNvSpPr/>
      </dsp:nvSpPr>
      <dsp:spPr>
        <a:xfrm rot="8905595">
          <a:off x="2859376" y="3069074"/>
          <a:ext cx="572213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572213" y="169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8905595">
        <a:off x="3131178" y="3071730"/>
        <a:ext cx="28610" cy="28610"/>
      </dsp:txXfrm>
    </dsp:sp>
    <dsp:sp modelId="{1BA4BA86-193E-4FE8-A807-BE46A4E3026E}">
      <dsp:nvSpPr>
        <dsp:cNvPr id="0" name=""/>
        <dsp:cNvSpPr/>
      </dsp:nvSpPr>
      <dsp:spPr>
        <a:xfrm>
          <a:off x="0" y="3168348"/>
          <a:ext cx="3995133" cy="12463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ЖЕЛАТЕЛЬНЫЙ</a:t>
          </a:r>
          <a:endParaRPr lang="ru-RU" sz="2400" kern="1200" dirty="0"/>
        </a:p>
      </dsp:txBody>
      <dsp:txXfrm>
        <a:off x="0" y="3168348"/>
        <a:ext cx="3995133" cy="1246311"/>
      </dsp:txXfrm>
    </dsp:sp>
    <dsp:sp modelId="{ECC578F1-5518-473B-9881-87FBC9932237}">
      <dsp:nvSpPr>
        <dsp:cNvPr id="0" name=""/>
        <dsp:cNvSpPr/>
      </dsp:nvSpPr>
      <dsp:spPr>
        <a:xfrm rot="2483071">
          <a:off x="4439930" y="3232284"/>
          <a:ext cx="652954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652954" y="169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483071">
        <a:off x="4750084" y="3232921"/>
        <a:ext cx="32647" cy="32647"/>
      </dsp:txXfrm>
    </dsp:sp>
    <dsp:sp modelId="{8858B4F0-6691-4D41-A146-85CCFBCEFDBB}">
      <dsp:nvSpPr>
        <dsp:cNvPr id="0" name=""/>
        <dsp:cNvSpPr/>
      </dsp:nvSpPr>
      <dsp:spPr>
        <a:xfrm>
          <a:off x="4376168" y="3384380"/>
          <a:ext cx="2501639" cy="12463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НРАВНЫЙ</a:t>
          </a:r>
          <a:endParaRPr lang="ru-RU" sz="2400" kern="1200" dirty="0"/>
        </a:p>
      </dsp:txBody>
      <dsp:txXfrm>
        <a:off x="4376168" y="3384380"/>
        <a:ext cx="2501639" cy="1246311"/>
      </dsp:txXfrm>
    </dsp:sp>
    <dsp:sp modelId="{C6B37294-21A9-47FD-B8CB-4C34035B482B}">
      <dsp:nvSpPr>
        <dsp:cNvPr id="0" name=""/>
        <dsp:cNvSpPr/>
      </dsp:nvSpPr>
      <dsp:spPr>
        <a:xfrm rot="12480212">
          <a:off x="2776479" y="2070153"/>
          <a:ext cx="627631" cy="33922"/>
        </a:xfrm>
        <a:custGeom>
          <a:avLst/>
          <a:gdLst/>
          <a:ahLst/>
          <a:cxnLst/>
          <a:rect l="0" t="0" r="0" b="0"/>
          <a:pathLst>
            <a:path>
              <a:moveTo>
                <a:pt x="0" y="16961"/>
              </a:moveTo>
              <a:lnTo>
                <a:pt x="627631" y="169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480212">
        <a:off x="3074604" y="2071423"/>
        <a:ext cx="31381" cy="31381"/>
      </dsp:txXfrm>
    </dsp:sp>
    <dsp:sp modelId="{A22AC179-53D8-4033-B469-092FF9D37069}">
      <dsp:nvSpPr>
        <dsp:cNvPr id="0" name=""/>
        <dsp:cNvSpPr/>
      </dsp:nvSpPr>
      <dsp:spPr>
        <a:xfrm>
          <a:off x="0" y="792088"/>
          <a:ext cx="3653756" cy="12463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ПОРЯДОЧНЫЙ</a:t>
          </a:r>
          <a:endParaRPr lang="ru-RU" sz="2400" kern="1200" dirty="0"/>
        </a:p>
      </dsp:txBody>
      <dsp:txXfrm>
        <a:off x="0" y="792088"/>
        <a:ext cx="3653756" cy="124631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56B944-0F27-4888-9BA8-6C67CC8F6534}">
      <dsp:nvSpPr>
        <dsp:cNvPr id="0" name=""/>
        <dsp:cNvSpPr/>
      </dsp:nvSpPr>
      <dsp:spPr>
        <a:xfrm rot="1000980">
          <a:off x="663904" y="1047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Дружелюбие</a:t>
          </a:r>
          <a:endParaRPr lang="ru-RU" sz="1400" kern="1200" dirty="0"/>
        </a:p>
      </dsp:txBody>
      <dsp:txXfrm rot="1000980">
        <a:off x="663904" y="1047"/>
        <a:ext cx="702499" cy="702499"/>
      </dsp:txXfrm>
    </dsp:sp>
    <dsp:sp modelId="{D20AD492-1EC9-4DC9-B7A9-1AB7092A30BA}">
      <dsp:nvSpPr>
        <dsp:cNvPr id="0" name=""/>
        <dsp:cNvSpPr/>
      </dsp:nvSpPr>
      <dsp:spPr>
        <a:xfrm>
          <a:off x="1004968" y="706399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706399"/>
        <a:ext cx="20372" cy="20372"/>
      </dsp:txXfrm>
    </dsp:sp>
    <dsp:sp modelId="{44A2433E-E248-41B9-A0B2-83BB55B9D519}">
      <dsp:nvSpPr>
        <dsp:cNvPr id="0" name=""/>
        <dsp:cNvSpPr/>
      </dsp:nvSpPr>
      <dsp:spPr>
        <a:xfrm rot="1000980">
          <a:off x="663904" y="729624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Честность</a:t>
          </a:r>
          <a:endParaRPr lang="ru-RU" sz="1400" kern="1200" dirty="0"/>
        </a:p>
      </dsp:txBody>
      <dsp:txXfrm rot="1000980">
        <a:off x="663904" y="729624"/>
        <a:ext cx="702499" cy="702499"/>
      </dsp:txXfrm>
    </dsp:sp>
    <dsp:sp modelId="{13B8B0AE-3893-4078-8790-1643A8AC6941}">
      <dsp:nvSpPr>
        <dsp:cNvPr id="0" name=""/>
        <dsp:cNvSpPr/>
      </dsp:nvSpPr>
      <dsp:spPr>
        <a:xfrm>
          <a:off x="1004968" y="1434976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1434976"/>
        <a:ext cx="20372" cy="20372"/>
      </dsp:txXfrm>
    </dsp:sp>
    <dsp:sp modelId="{083FE838-7493-430E-9ED3-1520EF5568DD}">
      <dsp:nvSpPr>
        <dsp:cNvPr id="0" name=""/>
        <dsp:cNvSpPr/>
      </dsp:nvSpPr>
      <dsp:spPr>
        <a:xfrm rot="1000980">
          <a:off x="663904" y="1458201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Отзывчивость</a:t>
          </a:r>
          <a:endParaRPr lang="ru-RU" sz="1400" kern="1200" dirty="0"/>
        </a:p>
      </dsp:txBody>
      <dsp:txXfrm rot="1000980">
        <a:off x="663904" y="1458201"/>
        <a:ext cx="702499" cy="702499"/>
      </dsp:txXfrm>
    </dsp:sp>
    <dsp:sp modelId="{BD4E24BB-B14F-480F-B874-7552DDB7C557}">
      <dsp:nvSpPr>
        <dsp:cNvPr id="0" name=""/>
        <dsp:cNvSpPr/>
      </dsp:nvSpPr>
      <dsp:spPr>
        <a:xfrm>
          <a:off x="1004968" y="2163553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2163553"/>
        <a:ext cx="20372" cy="20372"/>
      </dsp:txXfrm>
    </dsp:sp>
    <dsp:sp modelId="{1428C44F-150B-4200-97D3-3DF12C7B030C}">
      <dsp:nvSpPr>
        <dsp:cNvPr id="0" name=""/>
        <dsp:cNvSpPr/>
      </dsp:nvSpPr>
      <dsp:spPr>
        <a:xfrm rot="1000980">
          <a:off x="663904" y="2186778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Совесть</a:t>
          </a:r>
          <a:endParaRPr lang="ru-RU" sz="1400" kern="1200" dirty="0"/>
        </a:p>
      </dsp:txBody>
      <dsp:txXfrm rot="1000980">
        <a:off x="663904" y="2186778"/>
        <a:ext cx="702499" cy="702499"/>
      </dsp:txXfrm>
    </dsp:sp>
    <dsp:sp modelId="{FB9A87D9-83E4-4266-9C0D-4826B8831B4F}">
      <dsp:nvSpPr>
        <dsp:cNvPr id="0" name=""/>
        <dsp:cNvSpPr/>
      </dsp:nvSpPr>
      <dsp:spPr>
        <a:xfrm>
          <a:off x="1004968" y="2892130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2892130"/>
        <a:ext cx="20372" cy="20372"/>
      </dsp:txXfrm>
    </dsp:sp>
    <dsp:sp modelId="{8573A6DF-D123-41FE-AA86-DB838FB9BD16}">
      <dsp:nvSpPr>
        <dsp:cNvPr id="0" name=""/>
        <dsp:cNvSpPr/>
      </dsp:nvSpPr>
      <dsp:spPr>
        <a:xfrm rot="1000980">
          <a:off x="663904" y="2915354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Сострадание</a:t>
          </a:r>
          <a:endParaRPr lang="ru-RU" sz="1400" kern="1200" dirty="0"/>
        </a:p>
      </dsp:txBody>
      <dsp:txXfrm rot="1000980">
        <a:off x="663904" y="2915354"/>
        <a:ext cx="702499" cy="702499"/>
      </dsp:txXfrm>
    </dsp:sp>
    <dsp:sp modelId="{72F17DEB-2A6C-49C0-8317-E71F396F7940}">
      <dsp:nvSpPr>
        <dsp:cNvPr id="0" name=""/>
        <dsp:cNvSpPr/>
      </dsp:nvSpPr>
      <dsp:spPr>
        <a:xfrm>
          <a:off x="1004968" y="3620706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3620706"/>
        <a:ext cx="20372" cy="20372"/>
      </dsp:txXfrm>
    </dsp:sp>
    <dsp:sp modelId="{19258D9E-6AED-4DFF-8564-2D850DE23374}">
      <dsp:nvSpPr>
        <dsp:cNvPr id="0" name=""/>
        <dsp:cNvSpPr/>
      </dsp:nvSpPr>
      <dsp:spPr>
        <a:xfrm rot="1000980">
          <a:off x="663904" y="3643931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Благородство</a:t>
          </a:r>
          <a:endParaRPr lang="ru-RU" sz="1400" kern="1200" dirty="0"/>
        </a:p>
      </dsp:txBody>
      <dsp:txXfrm rot="1000980">
        <a:off x="663904" y="3643931"/>
        <a:ext cx="702499" cy="702499"/>
      </dsp:txXfrm>
    </dsp:sp>
    <dsp:sp modelId="{5B792882-4114-493F-8BC3-45C780EFBB51}">
      <dsp:nvSpPr>
        <dsp:cNvPr id="0" name=""/>
        <dsp:cNvSpPr/>
      </dsp:nvSpPr>
      <dsp:spPr>
        <a:xfrm>
          <a:off x="1004968" y="4349283"/>
          <a:ext cx="20372" cy="2037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04968" y="4349283"/>
        <a:ext cx="20372" cy="20372"/>
      </dsp:txXfrm>
    </dsp:sp>
    <dsp:sp modelId="{47AE4110-06C5-482A-98E1-05C63B09EF06}">
      <dsp:nvSpPr>
        <dsp:cNvPr id="0" name=""/>
        <dsp:cNvSpPr/>
      </dsp:nvSpPr>
      <dsp:spPr>
        <a:xfrm rot="1000980">
          <a:off x="663904" y="4372508"/>
          <a:ext cx="702499" cy="702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Любовь</a:t>
          </a:r>
          <a:endParaRPr lang="ru-RU" sz="1400" kern="1200" dirty="0"/>
        </a:p>
      </dsp:txBody>
      <dsp:txXfrm rot="1000980">
        <a:off x="663904" y="4372508"/>
        <a:ext cx="702499" cy="702499"/>
      </dsp:txXfrm>
    </dsp:sp>
    <dsp:sp modelId="{74750C9F-7E52-486E-9FFC-9C78774428BD}">
      <dsp:nvSpPr>
        <dsp:cNvPr id="0" name=""/>
        <dsp:cNvSpPr/>
      </dsp:nvSpPr>
      <dsp:spPr>
        <a:xfrm rot="6953">
          <a:off x="1537649" y="2532918"/>
          <a:ext cx="363040" cy="13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chemeClr val="accent1">
                <a:lumMod val="75000"/>
              </a:schemeClr>
            </a:solidFill>
          </a:endParaRPr>
        </a:p>
      </dsp:txBody>
      <dsp:txXfrm rot="6953">
        <a:off x="1537649" y="2532918"/>
        <a:ext cx="363040" cy="13066"/>
      </dsp:txXfrm>
    </dsp:sp>
    <dsp:sp modelId="{624EC5BF-B54C-42B7-BE35-4B880F755602}">
      <dsp:nvSpPr>
        <dsp:cNvPr id="0" name=""/>
        <dsp:cNvSpPr/>
      </dsp:nvSpPr>
      <dsp:spPr>
        <a:xfrm>
          <a:off x="2051384" y="1839044"/>
          <a:ext cx="1404999" cy="1404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ДОБРОТА</a:t>
          </a:r>
          <a:endParaRPr lang="ru-RU" sz="1400" kern="1200" dirty="0"/>
        </a:p>
      </dsp:txBody>
      <dsp:txXfrm>
        <a:off x="2051384" y="1839044"/>
        <a:ext cx="1404999" cy="140499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0DE94B-7430-4749-B59B-8F644CF0336E}">
      <dsp:nvSpPr>
        <dsp:cNvPr id="0" name=""/>
        <dsp:cNvSpPr/>
      </dsp:nvSpPr>
      <dsp:spPr>
        <a:xfrm>
          <a:off x="539280" y="814353"/>
          <a:ext cx="1212640" cy="67368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зло</a:t>
          </a:r>
          <a:endParaRPr lang="ru-RU" sz="1600" kern="1200" dirty="0"/>
        </a:p>
      </dsp:txBody>
      <dsp:txXfrm>
        <a:off x="539280" y="814353"/>
        <a:ext cx="1212640" cy="673689"/>
      </dsp:txXfrm>
    </dsp:sp>
    <dsp:sp modelId="{6FC082DC-DF6B-4D9E-9034-66007FB7CBBF}">
      <dsp:nvSpPr>
        <dsp:cNvPr id="0" name=""/>
        <dsp:cNvSpPr/>
      </dsp:nvSpPr>
      <dsp:spPr>
        <a:xfrm>
          <a:off x="2290871" y="814353"/>
          <a:ext cx="1212640" cy="67368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добро</a:t>
          </a:r>
          <a:endParaRPr lang="ru-RU" sz="1600" kern="1200" dirty="0"/>
        </a:p>
      </dsp:txBody>
      <dsp:txXfrm>
        <a:off x="2290871" y="814353"/>
        <a:ext cx="1212640" cy="673689"/>
      </dsp:txXfrm>
    </dsp:sp>
    <dsp:sp modelId="{BD224BAC-E442-4284-A8AF-47AF5CACD30E}">
      <dsp:nvSpPr>
        <dsp:cNvPr id="0" name=""/>
        <dsp:cNvSpPr/>
      </dsp:nvSpPr>
      <dsp:spPr>
        <a:xfrm>
          <a:off x="1631318" y="3677531"/>
          <a:ext cx="505266" cy="505266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BDA811-F2B4-4F56-9A1B-0D30B8BC9BF5}">
      <dsp:nvSpPr>
        <dsp:cNvPr id="0" name=""/>
        <dsp:cNvSpPr/>
      </dsp:nvSpPr>
      <dsp:spPr>
        <a:xfrm rot="240000">
          <a:off x="367689" y="3461019"/>
          <a:ext cx="3032526" cy="2120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93520-CD6F-478C-8FA8-639B258C3C9D}">
      <dsp:nvSpPr>
        <dsp:cNvPr id="0" name=""/>
        <dsp:cNvSpPr/>
      </dsp:nvSpPr>
      <dsp:spPr>
        <a:xfrm rot="240000">
          <a:off x="1855425" y="3102510"/>
          <a:ext cx="1876013" cy="368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Аккуратность</a:t>
          </a:r>
          <a:endParaRPr lang="ru-RU" sz="1600" kern="1200" dirty="0"/>
        </a:p>
      </dsp:txBody>
      <dsp:txXfrm rot="240000">
        <a:off x="1855425" y="3102510"/>
        <a:ext cx="1876013" cy="368563"/>
      </dsp:txXfrm>
    </dsp:sp>
    <dsp:sp modelId="{8B3F29EA-1E62-4A64-8E6F-44F64A40A255}">
      <dsp:nvSpPr>
        <dsp:cNvPr id="0" name=""/>
        <dsp:cNvSpPr/>
      </dsp:nvSpPr>
      <dsp:spPr>
        <a:xfrm rot="240000">
          <a:off x="1889110" y="2657875"/>
          <a:ext cx="1876013" cy="368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Честность</a:t>
          </a:r>
          <a:endParaRPr lang="ru-RU" sz="1600" kern="1200" dirty="0"/>
        </a:p>
      </dsp:txBody>
      <dsp:txXfrm rot="240000">
        <a:off x="1889110" y="2657875"/>
        <a:ext cx="1876013" cy="368563"/>
      </dsp:txXfrm>
    </dsp:sp>
    <dsp:sp modelId="{9E5F103F-0562-4A2A-A5AE-B8279DAC82DC}">
      <dsp:nvSpPr>
        <dsp:cNvPr id="0" name=""/>
        <dsp:cNvSpPr/>
      </dsp:nvSpPr>
      <dsp:spPr>
        <a:xfrm rot="240000">
          <a:off x="1922794" y="2213240"/>
          <a:ext cx="1876013" cy="368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Забота </a:t>
          </a:r>
          <a:endParaRPr lang="ru-RU" sz="1600" kern="1200" dirty="0"/>
        </a:p>
      </dsp:txBody>
      <dsp:txXfrm rot="240000">
        <a:off x="1922794" y="2213240"/>
        <a:ext cx="1876013" cy="368563"/>
      </dsp:txXfrm>
    </dsp:sp>
    <dsp:sp modelId="{A998BC24-37A3-4065-8E27-CCD454DB065D}">
      <dsp:nvSpPr>
        <dsp:cNvPr id="0" name=""/>
        <dsp:cNvSpPr/>
      </dsp:nvSpPr>
      <dsp:spPr>
        <a:xfrm rot="240000">
          <a:off x="1956479" y="1768606"/>
          <a:ext cx="1876013" cy="368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Милосердие</a:t>
          </a:r>
          <a:endParaRPr lang="ru-RU" sz="1600" kern="1200" dirty="0"/>
        </a:p>
      </dsp:txBody>
      <dsp:txXfrm rot="240000">
        <a:off x="1956479" y="1768606"/>
        <a:ext cx="1876013" cy="368563"/>
      </dsp:txXfrm>
    </dsp:sp>
    <dsp:sp modelId="{ABA4CB6E-1087-40C3-98F2-D86C3BFC0390}">
      <dsp:nvSpPr>
        <dsp:cNvPr id="0" name=""/>
        <dsp:cNvSpPr/>
      </dsp:nvSpPr>
      <dsp:spPr>
        <a:xfrm rot="240000">
          <a:off x="255134" y="2970666"/>
          <a:ext cx="1573412" cy="3897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Зависть </a:t>
          </a:r>
        </a:p>
      </dsp:txBody>
      <dsp:txXfrm rot="240000">
        <a:off x="255134" y="2970666"/>
        <a:ext cx="1573412" cy="389723"/>
      </dsp:txXfrm>
    </dsp:sp>
    <dsp:sp modelId="{385C60CE-53EF-40EC-850B-0A2A5A6FE842}">
      <dsp:nvSpPr>
        <dsp:cNvPr id="0" name=""/>
        <dsp:cNvSpPr/>
      </dsp:nvSpPr>
      <dsp:spPr>
        <a:xfrm rot="240000">
          <a:off x="288819" y="2526031"/>
          <a:ext cx="1573412" cy="3897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Равнодушие</a:t>
          </a:r>
        </a:p>
      </dsp:txBody>
      <dsp:txXfrm rot="240000">
        <a:off x="288819" y="2526031"/>
        <a:ext cx="1573412" cy="389723"/>
      </dsp:txXfrm>
    </dsp:sp>
    <dsp:sp modelId="{AECB31AC-4506-47CB-A38C-9696510505E3}">
      <dsp:nvSpPr>
        <dsp:cNvPr id="0" name=""/>
        <dsp:cNvSpPr/>
      </dsp:nvSpPr>
      <dsp:spPr>
        <a:xfrm rot="240000">
          <a:off x="322503" y="2081396"/>
          <a:ext cx="1573412" cy="3897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Ябедничество </a:t>
          </a:r>
        </a:p>
      </dsp:txBody>
      <dsp:txXfrm rot="240000">
        <a:off x="322503" y="2081396"/>
        <a:ext cx="1573412" cy="3897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7D8F0D9-0279-48BA-A2D7-338A2D190B3F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BD62CC2-130D-4A4D-BD07-5FC393B40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rutube.ru/video/91e45edd6a4301c63cf2555d75505678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16200000">
            <a:off x="-560317" y="951406"/>
            <a:ext cx="327985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ДЕНЬ ДОБРА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4338" name="Picture 2" descr="Всемирный день доброты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5" y="548680"/>
            <a:ext cx="6925593" cy="5832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ДОБРО?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8075240" cy="7200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Добро – это всё положительное, хорошее и полезное.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436096" y="3068960"/>
            <a:ext cx="3034680" cy="35283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Добро – это то, что может услышать глухой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увидеть слепой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</a:p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(Марк Твен)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 descr="Слово на сегодня — Добро | Трансмировое радио, Белару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77072"/>
            <a:ext cx="4876800" cy="2066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sz="quarter" idx="1"/>
          </p:nvPr>
        </p:nvGraphicFramePr>
        <p:xfrm>
          <a:off x="457200" y="332656"/>
          <a:ext cx="8219256" cy="5839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47248" cy="796950"/>
          </a:xfrm>
        </p:spPr>
        <p:txBody>
          <a:bodyPr/>
          <a:lstStyle/>
          <a:p>
            <a:pPr algn="ctr"/>
            <a:r>
              <a:rPr lang="ru-RU" dirty="0" smtClean="0"/>
              <a:t>В каких словах есть слово ДОБРО?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611560" y="1556792"/>
          <a:ext cx="7499176" cy="47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467600" cy="724942"/>
          </a:xfrm>
        </p:spPr>
        <p:txBody>
          <a:bodyPr/>
          <a:lstStyle/>
          <a:p>
            <a:pPr algn="ctr"/>
            <a:r>
              <a:rPr lang="ru-RU" b="1" i="1" dirty="0" smtClean="0"/>
              <a:t>Собери пословицы о добре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3657600" cy="478112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657600"/>
              </a:tblGrid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Добрая слава лежит, а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Кто добро творит,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Добро помни, а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 хвались серебром,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 одежда красит человека,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ком добра нет,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683018">
                <a:tc>
                  <a:txBody>
                    <a:bodyPr/>
                    <a:lstStyle/>
                    <a:p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 ищи красоты –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quarter" idx="2"/>
          </p:nvPr>
        </p:nvGraphicFramePr>
        <p:xfrm>
          <a:off x="5076055" y="1600200"/>
          <a:ext cx="2851919" cy="4754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51919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 хвались добром.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 его добрые дела</a:t>
                      </a:r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том и правды мало.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ищи доброты.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зло забывай.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худая бежит.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того Бог отблагодарит.</a:t>
                      </a:r>
                    </a:p>
                    <a:p>
                      <a:pPr algn="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ДОБРОТА?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ДОБРОТА</a:t>
            </a:r>
            <a:r>
              <a:rPr lang="ru-RU" dirty="0" smtClean="0"/>
              <a:t>  - это отзывчивость, душевное расположение к людям, стремление делать 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добро</a:t>
            </a:r>
            <a:r>
              <a:rPr lang="ru-RU" dirty="0" smtClean="0"/>
              <a:t> другим.</a:t>
            </a:r>
            <a:endParaRPr lang="ru-RU" dirty="0"/>
          </a:p>
        </p:txBody>
      </p:sp>
      <p:pic>
        <p:nvPicPr>
          <p:cNvPr id="15362" name="Picture 2" descr="Добро — не наука, оно действие» — сегодня День доброты — ЛизаАлерт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420888"/>
            <a:ext cx="4176464" cy="2784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стихотворение </a:t>
            </a:r>
            <a:r>
              <a:rPr lang="ru-RU" dirty="0" err="1" smtClean="0"/>
              <a:t>И.Тулуповой</a:t>
            </a:r>
            <a:r>
              <a:rPr lang="ru-RU" dirty="0" smtClean="0"/>
              <a:t> «Доброта»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Добрым быть совсем не просто</a:t>
            </a:r>
          </a:p>
          <a:p>
            <a:pPr>
              <a:buNone/>
            </a:pPr>
            <a:r>
              <a:rPr lang="ru-RU" dirty="0" smtClean="0"/>
              <a:t>Не зависит доброта от роста,</a:t>
            </a:r>
          </a:p>
          <a:p>
            <a:pPr>
              <a:buNone/>
            </a:pPr>
            <a:r>
              <a:rPr lang="ru-RU" dirty="0" smtClean="0"/>
              <a:t>Не зависит доброта от цвета</a:t>
            </a:r>
          </a:p>
          <a:p>
            <a:pPr>
              <a:buNone/>
            </a:pPr>
            <a:r>
              <a:rPr lang="ru-RU" dirty="0" smtClean="0"/>
              <a:t>Доброта не пряник, не конфета.</a:t>
            </a:r>
          </a:p>
          <a:p>
            <a:pPr>
              <a:buNone/>
            </a:pPr>
            <a:r>
              <a:rPr lang="ru-RU" dirty="0" smtClean="0"/>
              <a:t>Доброта с годами не стареет</a:t>
            </a:r>
          </a:p>
          <a:p>
            <a:pPr>
              <a:buNone/>
            </a:pPr>
            <a:r>
              <a:rPr lang="ru-RU" dirty="0" smtClean="0"/>
              <a:t>И от холода согреет</a:t>
            </a:r>
          </a:p>
          <a:p>
            <a:pPr>
              <a:buNone/>
            </a:pPr>
            <a:r>
              <a:rPr lang="ru-RU" dirty="0" smtClean="0"/>
              <a:t>Надо только добрым быть</a:t>
            </a:r>
          </a:p>
          <a:p>
            <a:pPr>
              <a:buNone/>
            </a:pPr>
            <a:r>
              <a:rPr lang="ru-RU" dirty="0" smtClean="0"/>
              <a:t>И в беде друг друга не забыть</a:t>
            </a:r>
          </a:p>
          <a:p>
            <a:pPr>
              <a:buNone/>
            </a:pPr>
            <a:r>
              <a:rPr lang="ru-RU" dirty="0" smtClean="0"/>
              <a:t>Если доброта как солнце светит</a:t>
            </a:r>
          </a:p>
          <a:p>
            <a:pPr>
              <a:buNone/>
            </a:pPr>
            <a:r>
              <a:rPr lang="ru-RU" dirty="0" smtClean="0"/>
              <a:t>Радуются взрослые и дети.</a:t>
            </a:r>
          </a:p>
          <a:p>
            <a:endParaRPr lang="ru-RU" dirty="0"/>
          </a:p>
        </p:txBody>
      </p:sp>
      <p:pic>
        <p:nvPicPr>
          <p:cNvPr id="1026" name="Picture 2" descr="Доброта. Что значит это слово? Это проявление внимания, заботы и любви к  окружающим. А ещё доброта – это многочисленные.. | ВКонтакте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l="45652" t="3752" r="5130" b="17044"/>
          <a:stretch>
            <a:fillRect/>
          </a:stretch>
        </p:blipFill>
        <p:spPr bwMode="auto">
          <a:xfrm>
            <a:off x="4644008" y="1628800"/>
            <a:ext cx="3664693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Закон доброты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ДОБРОТА – это сила.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Не бойся быть сильным.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Дари людям добро!</a:t>
            </a:r>
            <a:endParaRPr lang="ru-RU" dirty="0"/>
          </a:p>
        </p:txBody>
      </p:sp>
      <p:pic>
        <p:nvPicPr>
          <p:cNvPr id="16386" name="Picture 2" descr="ПАМЯТКА ДЛЯ РОДИТЕЛЕЙ &quot;ВОСПИТАНИЕ ДОБРОТОЙ&quot; Многие дети понимают, что такое  доброта, но не всегда их поступки.. | ВКонтакте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988840"/>
            <a:ext cx="4646645" cy="34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5266928" cy="4248472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Дружелюбие </a:t>
            </a:r>
            <a:r>
              <a:rPr lang="ru-RU" dirty="0" smtClean="0"/>
              <a:t>– открытое и доверительное отношение к людям.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Честность </a:t>
            </a:r>
            <a:r>
              <a:rPr lang="ru-RU" dirty="0" smtClean="0"/>
              <a:t>– искренность и правдивость в поступках и мыслях.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Отзывчивость</a:t>
            </a:r>
            <a:r>
              <a:rPr lang="ru-RU" dirty="0" smtClean="0"/>
              <a:t> – готовность помогать другим людям.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Совесть</a:t>
            </a:r>
            <a:r>
              <a:rPr lang="ru-RU" dirty="0" smtClean="0"/>
              <a:t> – нравственная ответственность за свои поступки.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Сострадание</a:t>
            </a:r>
            <a:r>
              <a:rPr lang="ru-RU" dirty="0" smtClean="0"/>
              <a:t> – сочувствие, сопереживание, умение чувствовать чужую боль.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Благородство</a:t>
            </a:r>
            <a:r>
              <a:rPr lang="ru-RU" dirty="0" smtClean="0"/>
              <a:t> – высокая нравственность, самоотверженность.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Любовь</a:t>
            </a:r>
            <a:r>
              <a:rPr lang="ru-RU" dirty="0" smtClean="0"/>
              <a:t> – глубокое сердечное чувство, высшая степень положительного отношения.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2"/>
          </p:nvPr>
        </p:nvGraphicFramePr>
        <p:xfrm>
          <a:off x="5076056" y="1412776"/>
          <a:ext cx="3456384" cy="507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 Доброта – это очень сложное и многогранное качество личности.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628800"/>
            <a:ext cx="275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7 ступеней ДОБРОТЫ: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Распределите по колонкам качества </a:t>
            </a:r>
            <a:br>
              <a:rPr lang="ru-RU" dirty="0" smtClean="0"/>
            </a:br>
            <a:r>
              <a:rPr lang="ru-RU" dirty="0" smtClean="0"/>
              <a:t>ДОБРА и ЗЛА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4042792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Содержимое 7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4190184" cy="4572000"/>
          </a:xfrm>
        </p:spPr>
        <p:txBody>
          <a:bodyPr/>
          <a:lstStyle/>
          <a:p>
            <a:pPr algn="r"/>
            <a:r>
              <a:rPr lang="ru-RU" dirty="0" smtClean="0"/>
              <a:t>Доброжелательность</a:t>
            </a:r>
          </a:p>
          <a:p>
            <a:pPr algn="r"/>
            <a:r>
              <a:rPr lang="ru-RU" dirty="0" smtClean="0"/>
              <a:t>Жадность </a:t>
            </a:r>
          </a:p>
          <a:p>
            <a:pPr algn="r"/>
            <a:r>
              <a:rPr lang="ru-RU" dirty="0" smtClean="0"/>
              <a:t>Трусость </a:t>
            </a:r>
          </a:p>
          <a:p>
            <a:pPr algn="r"/>
            <a:r>
              <a:rPr lang="ru-RU" dirty="0" smtClean="0"/>
              <a:t>Сочувствие</a:t>
            </a:r>
          </a:p>
          <a:p>
            <a:pPr algn="r"/>
            <a:r>
              <a:rPr lang="ru-RU" dirty="0" smtClean="0"/>
              <a:t>Дисциплинированность</a:t>
            </a:r>
          </a:p>
          <a:p>
            <a:pPr algn="r"/>
            <a:r>
              <a:rPr lang="ru-RU" dirty="0" smtClean="0"/>
              <a:t>Хулиганство</a:t>
            </a:r>
          </a:p>
          <a:p>
            <a:pPr algn="r"/>
            <a:r>
              <a:rPr lang="ru-RU" dirty="0" smtClean="0"/>
              <a:t>Болтливость </a:t>
            </a:r>
          </a:p>
          <a:p>
            <a:pPr algn="r"/>
            <a:r>
              <a:rPr lang="ru-RU" dirty="0" smtClean="0"/>
              <a:t>Самостоятельность</a:t>
            </a:r>
          </a:p>
          <a:p>
            <a:pPr algn="r"/>
            <a:r>
              <a:rPr lang="ru-RU" dirty="0" smtClean="0"/>
              <a:t>Лживость </a:t>
            </a:r>
          </a:p>
          <a:p>
            <a:pPr algn="r"/>
            <a:r>
              <a:rPr lang="ru-RU" dirty="0" smtClean="0"/>
              <a:t>Справедливость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467600" cy="652934"/>
          </a:xfrm>
        </p:spPr>
        <p:txBody>
          <a:bodyPr/>
          <a:lstStyle/>
          <a:p>
            <a:pPr algn="ctr"/>
            <a:r>
              <a:rPr lang="ru-RU" b="1" dirty="0" smtClean="0"/>
              <a:t>Правила доброты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4032448" cy="457200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Будь приветлив, вежлив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Будь </a:t>
            </a:r>
            <a:r>
              <a:rPr lang="ru-RU" dirty="0" smtClean="0"/>
              <a:t>внимателен к людям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Делай </a:t>
            </a:r>
            <a:r>
              <a:rPr lang="ru-RU" dirty="0" smtClean="0"/>
              <a:t>добрые дела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Не </a:t>
            </a:r>
            <a:r>
              <a:rPr lang="ru-RU" dirty="0" smtClean="0"/>
              <a:t>отвечай злом на </a:t>
            </a:r>
            <a:r>
              <a:rPr lang="ru-RU" dirty="0" smtClean="0"/>
              <a:t>зло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Помогай слабым, больным, маленьким, попавшим в беду.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Прощай ошибки других.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Не жадничай.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Не завидуй.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Жалей других.</a:t>
            </a:r>
          </a:p>
          <a:p>
            <a:pPr marL="727075" indent="-457200"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19458" name="Picture 2" descr="卡通手绘志愿者插画图片_装饰图案_设计元素-图行天下素材网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124744"/>
            <a:ext cx="3592835" cy="5418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ДОБРЫЙ человек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3657600" cy="41833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dirty="0" smtClean="0"/>
              <a:t>замечает в других прежде всего ХОРОШЕЕ, а злой человек – ДУРНОЕ.</a:t>
            </a:r>
            <a:endParaRPr lang="ru-RU" sz="3600" dirty="0"/>
          </a:p>
        </p:txBody>
      </p:sp>
      <p:pic>
        <p:nvPicPr>
          <p:cNvPr id="23554" name="Picture 2" descr="Шаблоны добрый человек 28 фото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916832"/>
            <a:ext cx="4406081" cy="3267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467600" cy="652934"/>
          </a:xfrm>
        </p:spPr>
        <p:txBody>
          <a:bodyPr/>
          <a:lstStyle/>
          <a:p>
            <a:pPr algn="ctr"/>
            <a:r>
              <a:rPr lang="ru-RU" b="1" dirty="0" smtClean="0"/>
              <a:t>Добрый человек – это тот, кто….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82752" cy="492514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/>
              <a:t>любит людей и готов в трудную минуту прийти им на помощь.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вежлив в общении, уважителен к взрослым и младшим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/>
              <a:t>любит природу и бережет ее.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любит птиц, помогает им выжить в зимнюю стужу.</a:t>
            </a:r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96952"/>
            <a:ext cx="286702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2" name="Picture 4" descr="Сочинение-рассуждение на тему: &quot;Добрый человек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420888"/>
            <a:ext cx="3024336" cy="22871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Найдите и назовите ЗЛЫХ сказочных персонажей</a:t>
            </a:r>
            <a:endParaRPr lang="ru-RU" dirty="0"/>
          </a:p>
        </p:txBody>
      </p:sp>
      <p:pic>
        <p:nvPicPr>
          <p:cNvPr id="25602" name="Picture 2" descr="Герои любимых сказок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3992" r="206" b="6330"/>
          <a:stretch>
            <a:fillRect/>
          </a:stretch>
        </p:blipFill>
        <p:spPr bwMode="auto">
          <a:xfrm>
            <a:off x="395536" y="1412776"/>
            <a:ext cx="7735006" cy="5213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Найдите и назовите ДОБРЫХ сказочных персонажей</a:t>
            </a:r>
            <a:endParaRPr lang="ru-RU" dirty="0"/>
          </a:p>
        </p:txBody>
      </p:sp>
      <p:pic>
        <p:nvPicPr>
          <p:cNvPr id="26628" name="Picture 4" descr="Рисунки сказочного персонажа доброго и злого 43 фото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9322" t="16839" r="12001" b="9285"/>
          <a:stretch>
            <a:fillRect/>
          </a:stretch>
        </p:blipFill>
        <p:spPr bwMode="auto">
          <a:xfrm>
            <a:off x="755576" y="1412776"/>
            <a:ext cx="7344816" cy="5172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Тест: Насколько вы добрый человек? | STENA.e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8352928" cy="4701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Шаблоны добрый человек 28 фото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30000"/>
          </a:blip>
          <a:srcRect/>
          <a:stretch>
            <a:fillRect/>
          </a:stretch>
        </p:blipFill>
        <p:spPr bwMode="auto">
          <a:xfrm>
            <a:off x="179512" y="0"/>
            <a:ext cx="86523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pPr algn="ctr"/>
            <a:r>
              <a:rPr lang="ru-RU" b="1" dirty="0" smtClean="0"/>
              <a:t>БУДЬТЕ ДОБРЫ И ЧЕЛОВЕЧНЫ!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i="1" dirty="0" smtClean="0"/>
              <a:t>Не стой в стороне равнодушным,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Когда у кого–то беда.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Рвануться на выручку можно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В любую минуту всегда.</a:t>
            </a:r>
            <a:endParaRPr lang="ru-RU" dirty="0" smtClean="0"/>
          </a:p>
          <a:p>
            <a:pPr>
              <a:buNone/>
            </a:pPr>
            <a:endParaRPr lang="ru-RU" b="1" i="1" dirty="0" smtClean="0"/>
          </a:p>
          <a:p>
            <a:pPr algn="ctr">
              <a:buNone/>
            </a:pPr>
            <a:r>
              <a:rPr lang="ru-RU" b="1" i="1" dirty="0" smtClean="0"/>
              <a:t>И если кому–то поможет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Твоя доброта и дружба твоя.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Ты счастлив, что день не напрасно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был прожит.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На свете живешь ты не зря!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Всё на всех. Агния </a:t>
            </a:r>
            <a:r>
              <a:rPr lang="ru-RU" b="1" dirty="0" err="1" smtClean="0"/>
              <a:t>Барто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3610744" cy="5544616"/>
          </a:xfrm>
        </p:spPr>
        <p:txBody>
          <a:bodyPr>
            <a:normAutofit fontScale="55000" lnSpcReduction="20000"/>
          </a:bodyPr>
          <a:lstStyle/>
          <a:p>
            <a:pPr marL="273050" indent="-3175">
              <a:buNone/>
            </a:pPr>
            <a:r>
              <a:rPr lang="ru-RU" dirty="0" smtClean="0"/>
              <a:t>Приехали! Приехали!</a:t>
            </a:r>
            <a:br>
              <a:rPr lang="ru-RU" dirty="0" smtClean="0"/>
            </a:br>
            <a:r>
              <a:rPr lang="ru-RU" dirty="0" smtClean="0"/>
              <a:t>Родители приехали!</a:t>
            </a:r>
            <a:br>
              <a:rPr lang="ru-RU" dirty="0" smtClean="0"/>
            </a:br>
            <a:r>
              <a:rPr lang="ru-RU" dirty="0" smtClean="0"/>
              <a:t>С конфетами, с орехами</a:t>
            </a:r>
            <a:br>
              <a:rPr lang="ru-RU" dirty="0" smtClean="0"/>
            </a:br>
            <a:r>
              <a:rPr lang="ru-RU" dirty="0" smtClean="0"/>
              <a:t>Родители приехали.</a:t>
            </a:r>
          </a:p>
          <a:p>
            <a:pPr marL="273050" indent="-3175">
              <a:buNone/>
            </a:pPr>
            <a:r>
              <a:rPr lang="ru-RU" dirty="0" smtClean="0"/>
              <a:t>Девочки и мальчики</a:t>
            </a:r>
            <a:br>
              <a:rPr lang="ru-RU" dirty="0" smtClean="0"/>
            </a:br>
            <a:r>
              <a:rPr lang="ru-RU" dirty="0" smtClean="0"/>
              <a:t>Прыгают от радости:</a:t>
            </a:r>
            <a:br>
              <a:rPr lang="ru-RU" dirty="0" smtClean="0"/>
            </a:br>
            <a:r>
              <a:rPr lang="ru-RU" dirty="0" smtClean="0"/>
              <a:t>В каждом чемоданчике</a:t>
            </a:r>
            <a:br>
              <a:rPr lang="ru-RU" dirty="0" smtClean="0"/>
            </a:br>
            <a:r>
              <a:rPr lang="ru-RU" dirty="0" smtClean="0"/>
              <a:t>Яблоки и сладости.</a:t>
            </a:r>
          </a:p>
          <a:p>
            <a:pPr marL="273050" indent="-3175">
              <a:buNone/>
            </a:pPr>
            <a:r>
              <a:rPr lang="ru-RU" dirty="0" smtClean="0"/>
              <a:t>Вот для дочки</a:t>
            </a:r>
            <a:br>
              <a:rPr lang="ru-RU" dirty="0" smtClean="0"/>
            </a:br>
            <a:r>
              <a:rPr lang="ru-RU" dirty="0" smtClean="0"/>
              <a:t>Танечки</a:t>
            </a:r>
            <a:br>
              <a:rPr lang="ru-RU" dirty="0" smtClean="0"/>
            </a:br>
            <a:r>
              <a:rPr lang="ru-RU" dirty="0" smtClean="0"/>
              <a:t>В узелочке</a:t>
            </a:r>
            <a:br>
              <a:rPr lang="ru-RU" dirty="0" smtClean="0"/>
            </a:br>
            <a:r>
              <a:rPr lang="ru-RU" dirty="0" smtClean="0"/>
              <a:t>Прянички.</a:t>
            </a:r>
            <a:br>
              <a:rPr lang="ru-RU" dirty="0" smtClean="0"/>
            </a:br>
            <a:r>
              <a:rPr lang="ru-RU" dirty="0" smtClean="0"/>
              <a:t>А вот это пироги,</a:t>
            </a:r>
            <a:br>
              <a:rPr lang="ru-RU" dirty="0" smtClean="0"/>
            </a:br>
            <a:r>
              <a:rPr lang="ru-RU" dirty="0" smtClean="0"/>
              <a:t>Для себя их береги.</a:t>
            </a:r>
          </a:p>
          <a:p>
            <a:pPr marL="273050" indent="-3175">
              <a:buNone/>
            </a:pPr>
            <a:r>
              <a:rPr lang="ru-RU" dirty="0" smtClean="0"/>
              <a:t>Вот для сына</a:t>
            </a:r>
            <a:br>
              <a:rPr lang="ru-RU" dirty="0" smtClean="0"/>
            </a:br>
            <a:r>
              <a:rPr lang="ru-RU" dirty="0" smtClean="0"/>
              <a:t>Петеньки</a:t>
            </a:r>
            <a:br>
              <a:rPr lang="ru-RU" dirty="0" smtClean="0"/>
            </a:br>
            <a:r>
              <a:rPr lang="ru-RU" dirty="0" smtClean="0"/>
              <a:t>Леденцы</a:t>
            </a:r>
            <a:br>
              <a:rPr lang="ru-RU" dirty="0" smtClean="0"/>
            </a:br>
            <a:r>
              <a:rPr lang="ru-RU" dirty="0" smtClean="0"/>
              <a:t>В пакетике.</a:t>
            </a:r>
            <a:br>
              <a:rPr lang="ru-RU" dirty="0" smtClean="0"/>
            </a:br>
            <a:r>
              <a:rPr lang="ru-RU" dirty="0" smtClean="0"/>
              <a:t>Это Пете моему,</a:t>
            </a:r>
            <a:br>
              <a:rPr lang="ru-RU" dirty="0" smtClean="0"/>
            </a:br>
            <a:r>
              <a:rPr lang="ru-RU" dirty="0" smtClean="0"/>
              <a:t>Это больше никому!</a:t>
            </a:r>
          </a:p>
          <a:p>
            <a:pPr marL="273050" indent="-3175">
              <a:buNone/>
            </a:pPr>
            <a:r>
              <a:rPr lang="ru-RU" dirty="0" smtClean="0"/>
              <a:t>И с пакетами в руках</a:t>
            </a:r>
            <a:br>
              <a:rPr lang="ru-RU" dirty="0" smtClean="0"/>
            </a:br>
            <a:r>
              <a:rPr lang="ru-RU" dirty="0" smtClean="0"/>
              <a:t>Уплетают в уголках</a:t>
            </a:r>
            <a:br>
              <a:rPr lang="ru-RU" dirty="0" smtClean="0"/>
            </a:br>
            <a:r>
              <a:rPr lang="ru-RU" dirty="0" smtClean="0"/>
              <a:t>Друг от друга</a:t>
            </a:r>
            <a:br>
              <a:rPr lang="ru-RU" dirty="0" smtClean="0"/>
            </a:br>
            <a:r>
              <a:rPr lang="ru-RU" dirty="0" smtClean="0"/>
              <a:t>По секрету</a:t>
            </a:r>
            <a:br>
              <a:rPr lang="ru-RU" dirty="0" smtClean="0"/>
            </a:br>
            <a:r>
              <a:rPr lang="ru-RU" dirty="0" smtClean="0"/>
              <a:t>Кто пирог,</a:t>
            </a:r>
            <a:br>
              <a:rPr lang="ru-RU" dirty="0" smtClean="0"/>
            </a:br>
            <a:r>
              <a:rPr lang="ru-RU" dirty="0" smtClean="0"/>
              <a:t>А кто конфету.</a:t>
            </a:r>
          </a:p>
          <a:p>
            <a:pPr marL="273050" indent="-3175">
              <a:buNone/>
            </a:pPr>
            <a:r>
              <a:rPr lang="ru-RU" dirty="0" smtClean="0"/>
              <a:t>Ходит Витя </a:t>
            </a:r>
          </a:p>
          <a:p>
            <a:pPr marL="273050" indent="-3175">
              <a:buNone/>
            </a:pPr>
            <a:r>
              <a:rPr lang="ru-RU" dirty="0" smtClean="0"/>
              <a:t>Мимо всех:</a:t>
            </a:r>
            <a:br>
              <a:rPr lang="ru-RU" dirty="0" smtClean="0"/>
            </a:br>
            <a:r>
              <a:rPr lang="ru-RU" dirty="0" smtClean="0"/>
              <a:t>«Хоть бы мне</a:t>
            </a:r>
            <a:br>
              <a:rPr lang="ru-RU" dirty="0" smtClean="0"/>
            </a:br>
            <a:r>
              <a:rPr lang="ru-RU" dirty="0" smtClean="0"/>
              <a:t>Один орех!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4270248" y="1052736"/>
            <a:ext cx="4118176" cy="5544616"/>
          </a:xfrm>
        </p:spPr>
        <p:txBody>
          <a:bodyPr>
            <a:normAutofit fontScale="55000" lnSpcReduction="20000"/>
          </a:bodyPr>
          <a:lstStyle/>
          <a:p>
            <a:pPr marL="273050" indent="-3175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 дождался</a:t>
            </a:r>
            <a:br>
              <a:rPr lang="ru-RU" dirty="0" smtClean="0"/>
            </a:br>
            <a:r>
              <a:rPr lang="ru-RU" dirty="0" smtClean="0"/>
              <a:t>Я отца,</a:t>
            </a:r>
            <a:br>
              <a:rPr lang="ru-RU" dirty="0" smtClean="0"/>
            </a:br>
            <a:r>
              <a:rPr lang="ru-RU" dirty="0" smtClean="0"/>
              <a:t>Остался я</a:t>
            </a:r>
            <a:br>
              <a:rPr lang="ru-RU" dirty="0" smtClean="0"/>
            </a:br>
            <a:r>
              <a:rPr lang="ru-RU" dirty="0" smtClean="0"/>
              <a:t>Без леденца».</a:t>
            </a:r>
          </a:p>
          <a:p>
            <a:pPr marL="273050" indent="-3175">
              <a:buNone/>
            </a:pPr>
            <a:r>
              <a:rPr lang="ru-RU" dirty="0" smtClean="0"/>
              <a:t>Вдруг ребята</a:t>
            </a:r>
            <a:br>
              <a:rPr lang="ru-RU" dirty="0" smtClean="0"/>
            </a:br>
            <a:r>
              <a:rPr lang="ru-RU" dirty="0" smtClean="0"/>
              <a:t>Встали с мест:</a:t>
            </a:r>
            <a:br>
              <a:rPr lang="ru-RU" dirty="0" smtClean="0"/>
            </a:br>
            <a:r>
              <a:rPr lang="ru-RU" dirty="0" smtClean="0"/>
              <a:t>— Мы едим,</a:t>
            </a:r>
            <a:br>
              <a:rPr lang="ru-RU" dirty="0" smtClean="0"/>
            </a:br>
            <a:r>
              <a:rPr lang="ru-RU" dirty="0" smtClean="0"/>
              <a:t>А он не ест?</a:t>
            </a:r>
          </a:p>
          <a:p>
            <a:pPr marL="273050" indent="-3175">
              <a:buNone/>
            </a:pPr>
            <a:r>
              <a:rPr lang="ru-RU" dirty="0" smtClean="0"/>
              <a:t>Товарищи</a:t>
            </a:r>
            <a:br>
              <a:rPr lang="ru-RU" dirty="0" smtClean="0"/>
            </a:br>
            <a:r>
              <a:rPr lang="ru-RU" dirty="0" smtClean="0"/>
              <a:t>Родители!</a:t>
            </a:r>
            <a:br>
              <a:rPr lang="ru-RU" dirty="0" smtClean="0"/>
            </a:br>
            <a:r>
              <a:rPr lang="ru-RU" dirty="0" smtClean="0"/>
              <a:t>Хотите,</a:t>
            </a:r>
            <a:br>
              <a:rPr lang="ru-RU" dirty="0" smtClean="0"/>
            </a:br>
            <a:r>
              <a:rPr lang="ru-RU" dirty="0" smtClean="0"/>
              <a:t>Не хотите ли,</a:t>
            </a:r>
          </a:p>
          <a:p>
            <a:pPr marL="273050" indent="-3175">
              <a:buNone/>
            </a:pPr>
            <a:r>
              <a:rPr lang="ru-RU" dirty="0" smtClean="0"/>
              <a:t>Но кладите</a:t>
            </a:r>
            <a:br>
              <a:rPr lang="ru-RU" dirty="0" smtClean="0"/>
            </a:br>
            <a:r>
              <a:rPr lang="ru-RU" dirty="0" smtClean="0"/>
              <a:t>Всё на стол</a:t>
            </a:r>
            <a:br>
              <a:rPr lang="ru-RU" dirty="0" smtClean="0"/>
            </a:br>
            <a:r>
              <a:rPr lang="ru-RU" dirty="0" smtClean="0"/>
              <a:t>И делите</a:t>
            </a:r>
            <a:br>
              <a:rPr lang="ru-RU" dirty="0" smtClean="0"/>
            </a:br>
            <a:r>
              <a:rPr lang="ru-RU" dirty="0" smtClean="0"/>
              <a:t>Всё на сто!</a:t>
            </a:r>
          </a:p>
          <a:p>
            <a:pPr marL="273050" indent="-3175">
              <a:buNone/>
            </a:pPr>
            <a:r>
              <a:rPr lang="ru-RU" dirty="0" smtClean="0"/>
              <a:t>Что мы сели</a:t>
            </a:r>
            <a:br>
              <a:rPr lang="ru-RU" dirty="0" smtClean="0"/>
            </a:br>
            <a:r>
              <a:rPr lang="ru-RU" dirty="0" smtClean="0"/>
              <a:t>По углам?</a:t>
            </a:r>
            <a:br>
              <a:rPr lang="ru-RU" dirty="0" smtClean="0"/>
            </a:br>
            <a:r>
              <a:rPr lang="ru-RU" dirty="0" smtClean="0"/>
              <a:t>Всё поделим</a:t>
            </a:r>
            <a:br>
              <a:rPr lang="ru-RU" dirty="0" smtClean="0"/>
            </a:br>
            <a:r>
              <a:rPr lang="ru-RU" dirty="0" smtClean="0"/>
              <a:t>Пополам…</a:t>
            </a:r>
          </a:p>
          <a:p>
            <a:pPr marL="273050" indent="-3175">
              <a:buNone/>
            </a:pPr>
            <a:r>
              <a:rPr lang="ru-RU" dirty="0" smtClean="0"/>
              <a:t>Разделите</a:t>
            </a:r>
            <a:br>
              <a:rPr lang="ru-RU" dirty="0" smtClean="0"/>
            </a:br>
            <a:r>
              <a:rPr lang="ru-RU" dirty="0" smtClean="0"/>
              <a:t>Всё на всех:</a:t>
            </a:r>
            <a:br>
              <a:rPr lang="ru-RU" dirty="0" smtClean="0"/>
            </a:br>
            <a:r>
              <a:rPr lang="ru-RU" dirty="0" smtClean="0"/>
              <a:t>Вам орех,</a:t>
            </a:r>
            <a:br>
              <a:rPr lang="ru-RU" dirty="0" smtClean="0"/>
            </a:br>
            <a:r>
              <a:rPr lang="ru-RU" dirty="0" smtClean="0"/>
              <a:t>Нам орех…</a:t>
            </a:r>
          </a:p>
          <a:p>
            <a:pPr marL="273050" indent="-3175">
              <a:buNone/>
            </a:pPr>
            <a:r>
              <a:rPr lang="ru-RU" dirty="0" smtClean="0"/>
              <a:t>Всё у всех,</a:t>
            </a:r>
            <a:br>
              <a:rPr lang="ru-RU" dirty="0" smtClean="0"/>
            </a:br>
            <a:r>
              <a:rPr lang="ru-RU" dirty="0" smtClean="0"/>
              <a:t>Ребята, есть?</a:t>
            </a:r>
            <a:br>
              <a:rPr lang="ru-RU" dirty="0" smtClean="0"/>
            </a:br>
            <a:r>
              <a:rPr lang="ru-RU" dirty="0" smtClean="0"/>
              <a:t>Начинайте</a:t>
            </a:r>
            <a:br>
              <a:rPr lang="ru-RU" dirty="0" smtClean="0"/>
            </a:br>
            <a:r>
              <a:rPr lang="ru-RU" dirty="0" smtClean="0"/>
              <a:t>Есть!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Барто Агния Львовна &quot;Все на всех&quot; | Книжный Лабиринт"/>
          <p:cNvPicPr>
            <a:picLocks noChangeAspect="1" noChangeArrowheads="1"/>
          </p:cNvPicPr>
          <p:nvPr/>
        </p:nvPicPr>
        <p:blipFill>
          <a:blip r:embed="rId2" cstate="print"/>
          <a:srcRect l="50492" t="29304"/>
          <a:stretch>
            <a:fillRect/>
          </a:stretch>
        </p:blipFill>
        <p:spPr bwMode="auto">
          <a:xfrm>
            <a:off x="6012160" y="4725144"/>
            <a:ext cx="2058768" cy="1910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Барто А. Всё на всех (рис. Т. Ерёмина). Новые старые книжки | Lookomor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412776"/>
            <a:ext cx="1986991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Барто Агния Львовна &quot;Все на всех&quot; | Книжный Лабиринт"/>
          <p:cNvPicPr>
            <a:picLocks noChangeAspect="1" noChangeArrowheads="1"/>
          </p:cNvPicPr>
          <p:nvPr/>
        </p:nvPicPr>
        <p:blipFill>
          <a:blip r:embed="rId2" cstate="print"/>
          <a:srcRect r="47104"/>
          <a:stretch>
            <a:fillRect/>
          </a:stretch>
        </p:blipFill>
        <p:spPr bwMode="auto">
          <a:xfrm>
            <a:off x="2555776" y="4005064"/>
            <a:ext cx="1992375" cy="244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724942"/>
          </a:xfrm>
        </p:spPr>
        <p:txBody>
          <a:bodyPr/>
          <a:lstStyle/>
          <a:p>
            <a:pPr algn="ctr"/>
            <a:r>
              <a:rPr lang="ru-RU" dirty="0" smtClean="0"/>
              <a:t>Отгадайте загадки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Какое слово согреет в самый лютый мороз? </a:t>
            </a:r>
          </a:p>
          <a:p>
            <a:r>
              <a:rPr lang="ru-RU" dirty="0" smtClean="0"/>
              <a:t>Какие слова дороже богатства? </a:t>
            </a:r>
          </a:p>
          <a:p>
            <a:r>
              <a:rPr lang="ru-RU" dirty="0" smtClean="0"/>
              <a:t>Не нужно хвалиться серебром, а чем нужно хвалиться? </a:t>
            </a:r>
          </a:p>
          <a:p>
            <a:r>
              <a:rPr lang="ru-RU" dirty="0" smtClean="0"/>
              <a:t>Какое дело скрытности не любит? </a:t>
            </a:r>
          </a:p>
          <a:p>
            <a:r>
              <a:rPr lang="ru-RU" dirty="0" smtClean="0"/>
              <a:t>Жизнь дана, на какие дела? </a:t>
            </a:r>
          </a:p>
          <a:p>
            <a:endParaRPr lang="ru-RU" dirty="0"/>
          </a:p>
        </p:txBody>
      </p:sp>
      <p:pic>
        <p:nvPicPr>
          <p:cNvPr id="2050" name="Picture 2" descr="Всемирный день доброты – праздник действия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0375" y="1893975"/>
            <a:ext cx="3657600" cy="39844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Добрые слова – корни</a:t>
            </a:r>
            <a:r>
              <a:rPr lang="ru-RU" dirty="0" smtClean="0"/>
              <a:t>. Добрые </a:t>
            </a:r>
            <a:r>
              <a:rPr lang="ru-RU" dirty="0" smtClean="0"/>
              <a:t>мысли – цветы</a:t>
            </a:r>
            <a:r>
              <a:rPr lang="ru-RU" dirty="0" smtClean="0"/>
              <a:t>. Добрые </a:t>
            </a:r>
            <a:r>
              <a:rPr lang="ru-RU" dirty="0" smtClean="0"/>
              <a:t>дела – плоды</a:t>
            </a:r>
            <a:r>
              <a:rPr lang="ru-RU" dirty="0" smtClean="0"/>
              <a:t>. Добрые </a:t>
            </a:r>
            <a:r>
              <a:rPr lang="ru-RU" dirty="0" smtClean="0"/>
              <a:t>сердца – сады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Давайте вместе вырастим «Дерево </a:t>
            </a:r>
            <a:r>
              <a:rPr lang="ru-RU" b="1" dirty="0" smtClean="0"/>
              <a:t>Добра»</a:t>
            </a:r>
            <a:endParaRPr lang="ru-RU" dirty="0"/>
          </a:p>
        </p:txBody>
      </p:sp>
      <p:pic>
        <p:nvPicPr>
          <p:cNvPr id="33794" name="Picture 2" descr="Организация: Детское общественное объединение &quot;Дерево добра&quot; | DOBRO.RU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b="3190"/>
          <a:stretch>
            <a:fillRect/>
          </a:stretch>
        </p:blipFill>
        <p:spPr bwMode="auto">
          <a:xfrm>
            <a:off x="467544" y="2996952"/>
            <a:ext cx="3719042" cy="3600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5976" y="1988840"/>
            <a:ext cx="4248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Родившегося человека можно сравнить с чистым листом бумаги. В процессе жизни этот лист заполняется духовными качествами, которые необходимы человеку для общения с людьми. Посмотрите на доску, здесь вы видите изображение дерева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4581128"/>
            <a:ext cx="38884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/>
              <a:t>Задание: украсить </a:t>
            </a:r>
            <a:r>
              <a:rPr lang="ru-RU" i="1" dirty="0" smtClean="0"/>
              <a:t>дерево листочками и плодами, на которых написано по одному качеству: доброта, нежность, верность, ласка, радость, чудеса, счастье, надежда, любовь, прощение, улыбка, честность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Давайте посмотрим мультфильм про доброту</a:t>
            </a:r>
            <a:endParaRPr lang="ru-RU" dirty="0"/>
          </a:p>
        </p:txBody>
      </p:sp>
      <p:pic>
        <p:nvPicPr>
          <p:cNvPr id="30722" name="Picture 2" descr="Тематическая неделя «Твори добро»">
            <a:hlinkClick r:id="rId2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484784"/>
            <a:ext cx="6984776" cy="5164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127</TotalTime>
  <Words>589</Words>
  <Application>Microsoft Office PowerPoint</Application>
  <PresentationFormat>Экран (4:3)</PresentationFormat>
  <Paragraphs>161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Эркер</vt:lpstr>
      <vt:lpstr>Слайд 1</vt:lpstr>
      <vt:lpstr>Что такое ДОБРО?</vt:lpstr>
      <vt:lpstr>Слайд 3</vt:lpstr>
      <vt:lpstr>В каких словах есть слово ДОБРО?</vt:lpstr>
      <vt:lpstr>Собери пословицы о добре</vt:lpstr>
      <vt:lpstr>Что такое ДОБРОТА?</vt:lpstr>
      <vt:lpstr>стихотворение И.Тулуповой «Доброта»</vt:lpstr>
      <vt:lpstr>Закон доброты</vt:lpstr>
      <vt:lpstr> Доброта – это очень сложное и многогранное качество личности. </vt:lpstr>
      <vt:lpstr>Распределите по колонкам качества  ДОБРА и ЗЛА</vt:lpstr>
      <vt:lpstr>Правила доброты</vt:lpstr>
      <vt:lpstr>ДОБРЫЙ человек</vt:lpstr>
      <vt:lpstr>Добрый человек – это тот, кто….</vt:lpstr>
      <vt:lpstr>Найдите и назовите ЗЛЫХ сказочных персонажей</vt:lpstr>
      <vt:lpstr>Найдите и назовите ДОБРЫХ сказочных персонажей</vt:lpstr>
      <vt:lpstr>Слайд 16</vt:lpstr>
      <vt:lpstr>БУДЬТЕ ДОБРЫ И ЧЕЛОВЕЧНЫ!</vt:lpstr>
      <vt:lpstr>Всё на всех. Агния Барто </vt:lpstr>
      <vt:lpstr>Отгадайте загадки</vt:lpstr>
      <vt:lpstr>Добрые слова – корни. Добрые мысли – цветы. Добрые дела – плоды. Добрые сердца – сады.</vt:lpstr>
      <vt:lpstr>Давайте посмотрим мультфильм про доброту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</dc:creator>
  <cp:lastModifiedBy>Светлана</cp:lastModifiedBy>
  <cp:revision>7</cp:revision>
  <dcterms:created xsi:type="dcterms:W3CDTF">2024-11-01T06:00:38Z</dcterms:created>
  <dcterms:modified xsi:type="dcterms:W3CDTF">2024-11-01T08:12:45Z</dcterms:modified>
</cp:coreProperties>
</file>