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4" r:id="rId8"/>
    <p:sldId id="263" r:id="rId9"/>
    <p:sldId id="265" r:id="rId10"/>
    <p:sldId id="267" r:id="rId11"/>
    <p:sldId id="266" r:id="rId12"/>
    <p:sldId id="268" r:id="rId13"/>
    <p:sldId id="257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941168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Земля наш общий дом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2656"/>
            <a:ext cx="6400800" cy="1752600"/>
          </a:xfr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726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217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0405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17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698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591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0135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750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395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815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435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1171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10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644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01398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4</Words>
  <Application>Microsoft Office PowerPoint</Application>
  <PresentationFormat>Экран (4:3)</PresentationFormat>
  <Paragraphs>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Земля наш общий 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Земля наш общий дом</dc:title>
  <dc:creator>YagodKa2</dc:creator>
  <cp:lastModifiedBy>Александр</cp:lastModifiedBy>
  <cp:revision>9</cp:revision>
  <dcterms:created xsi:type="dcterms:W3CDTF">2022-03-15T12:19:33Z</dcterms:created>
  <dcterms:modified xsi:type="dcterms:W3CDTF">2022-03-15T18:04:44Z</dcterms:modified>
</cp:coreProperties>
</file>