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8" r:id="rId1"/>
  </p:sldMasterIdLst>
  <p:notesMasterIdLst>
    <p:notesMasterId r:id="rId26"/>
  </p:notesMasterIdLst>
  <p:sldIdLst>
    <p:sldId id="267" r:id="rId2"/>
    <p:sldId id="257" r:id="rId3"/>
    <p:sldId id="277" r:id="rId4"/>
    <p:sldId id="264" r:id="rId5"/>
    <p:sldId id="265" r:id="rId6"/>
    <p:sldId id="262" r:id="rId7"/>
    <p:sldId id="278" r:id="rId8"/>
    <p:sldId id="259" r:id="rId9"/>
    <p:sldId id="274" r:id="rId10"/>
    <p:sldId id="275" r:id="rId11"/>
    <p:sldId id="276" r:id="rId12"/>
    <p:sldId id="272" r:id="rId13"/>
    <p:sldId id="271" r:id="rId14"/>
    <p:sldId id="270" r:id="rId15"/>
    <p:sldId id="268" r:id="rId16"/>
    <p:sldId id="282" r:id="rId17"/>
    <p:sldId id="279" r:id="rId18"/>
    <p:sldId id="281" r:id="rId19"/>
    <p:sldId id="283" r:id="rId20"/>
    <p:sldId id="284" r:id="rId21"/>
    <p:sldId id="286" r:id="rId22"/>
    <p:sldId id="285" r:id="rId23"/>
    <p:sldId id="287" r:id="rId24"/>
    <p:sldId id="28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02E63E2-4B48-45DC-AC87-400447092728}" type="datetimeFigureOut">
              <a:rPr lang="ru-RU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5B14BC6-F700-4384-9790-B7B1F4096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5243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pPr>
              <a:defRPr/>
            </a:pPr>
            <a:fld id="{924C3D32-C3D7-476F-9C48-80DD5D84E089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pPr>
              <a:defRPr/>
            </a:pPr>
            <a:fld id="{801B5CF9-8FE0-4598-9AD1-BDA2AF7E46D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106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3DE5E-5BF9-4AB3-B078-F29923E0F4E9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03BA22-F0B7-47B6-AC82-362D1EA06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2211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C02DA5-2293-481B-9444-AF1092170590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787E5C-D69D-4853-939B-5A343E68FA6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1757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957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AB2C4D-226F-421E-95D2-936CA793D85B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1AC961-78A6-454E-82AF-DF6E9026DF5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999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EC5048-FFFE-4FEE-8C17-ED5D83922595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5CA1E4-DF6A-41E2-8DB6-67E9DB5A623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3403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BEF236-FC8E-4B3E-A225-5FC3C89A90EA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90227B-F75C-4081-9CB9-9ADFCFCE10D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4258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2D4C8-FC68-455F-A7AE-F3A1EF756E2E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5449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213291-CA89-4276-BFE4-CE8D78860AF2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1FEDE-0178-4B82-B680-320447B5EA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2276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8221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E023D1-BF78-4944-84A8-A162C569D92F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E6D5CC-DE48-497E-ABDC-D8E855CFC5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980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E1D55E-64F4-45E9-B3AE-F592F001A3F4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D70F01-64C5-49C9-ABFD-D00E367CE97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681803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E1D55E-64F4-45E9-B3AE-F592F001A3F4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D70F01-64C5-49C9-ABFD-D00E367CE97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6192830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E1D55E-64F4-45E9-B3AE-F592F001A3F4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D70F01-64C5-49C9-ABFD-D00E367CE97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71323"/>
      </p:ext>
    </p:extLst>
  </p:cSld>
  <p:clrMapOvr>
    <a:masterClrMapping/>
  </p:clrMapOvr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E1D55E-64F4-45E9-B3AE-F592F001A3F4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D70F01-64C5-49C9-ABFD-D00E367CE97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867152"/>
      </p:ext>
    </p:extLst>
  </p:cSld>
  <p:clrMapOvr>
    <a:masterClrMapping/>
  </p:clrMapOvr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E1D55E-64F4-45E9-B3AE-F592F001A3F4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D70F01-64C5-49C9-ABFD-D00E367CE97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6481524"/>
      </p:ext>
    </p:extLst>
  </p:cSld>
  <p:clrMapOvr>
    <a:masterClrMapping/>
  </p:clrMapOvr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E1D55E-64F4-45E9-B3AE-F592F001A3F4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D70F01-64C5-49C9-ABFD-D00E367CE97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5553584"/>
      </p:ext>
    </p:extLst>
  </p:cSld>
  <p:clrMapOvr>
    <a:masterClrMapping/>
  </p:clrMapOvr>
  <p:hf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40945-F278-4A76-9A6F-C96202C53BAB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401F3C-FC24-447F-BB02-14E72AE9425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76142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8BAE5B-D6AD-422E-BD54-7C5C57AB35CD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6936AB-5EAA-4072-8398-3CB0D98C41C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5013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DAE1D55E-64F4-45E9-B3AE-F592F001A3F4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C6D70F01-64C5-49C9-ABFD-D00E367CE97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479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yandex.ru/yandsearch?p=3&amp;text=%D0%B2%D0%BE%D0%B4%D0%BD%D1%8B%D0%B5%20%D0%B6%D0%B8%D0%B2%D0%BE%D1%82%D0%BD%D1%8B%D0%B5%20%D1%84%D0%BE%D1%82%D0%BE&amp;img_url=http://basik.ru/images/sea_life_3/07.jpg&amp;pos=93&amp;rpt=simage" TargetMode="External"/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hyperlink" Target="http://images.yandex.ru/yandsearch?text=%D0%B2%D0%BE%D0%B4%D0%BD%D1%8B%D0%B5%20%D0%B6%D0%B8%D0%B2%D0%BE%D1%82%D0%BD%D1%8B%D0%B5%20%D1%84%D0%BE%D1%82%D0%BE&amp;img_url=http://www.kayseriliyim.net/kayseri/fotograflar/BALIK%20FOTOGRAFLARI/buyuk/balik.jpg&amp;pos=9&amp;rpt=simag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ages.yandex.ru/yandsearch?p=1&amp;text=%D0%B2%D0%BE%D0%B4%D0%BD%D1%8B%D0%B5%20%D0%B6%D0%B8%D0%B2%D0%BE%D1%82%D0%BD%D1%8B%D0%B5%20%D1%84%D0%BE%D1%82%D0%BE&amp;img_url=http://www.bugaga.ru/uploads/posts/thumbs/1170331690_pictures_27.jpg&amp;pos=37&amp;rpt=simage" TargetMode="External"/><Relationship Id="rId5" Type="http://schemas.openxmlformats.org/officeDocument/2006/relationships/image" Target="../media/image11.jpeg"/><Relationship Id="rId4" Type="http://schemas.openxmlformats.org/officeDocument/2006/relationships/hyperlink" Target="http://images.yandex.ru/yandsearch?text=%D0%B2%D0%BE%D0%B4%D0%BD%D1%8B%D0%B5%20%D0%B6%D0%B8%D0%B2%D0%BE%D1%82%D0%BD%D1%8B%D0%B5%20%D1%84%D0%BE%D1%82%D0%BE&amp;img_url=http://img-fotki.yandex.ru/get/5807/mr-serg-bask.2e9/0_509dc_6f5ad2d4_XL&amp;pos=5&amp;rpt=simage" TargetMode="External"/><Relationship Id="rId9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7.jpeg"/><Relationship Id="rId7" Type="http://schemas.openxmlformats.org/officeDocument/2006/relationships/hyperlink" Target="http://images.yandex.ru/yandsearch?p=1&amp;text=%D0%BF%D0%BE%D1%87%D0%B2%D0%B5%D0%BD%D0%BD%D1%8B%D0%B5%20%D0%B6%D0%B8%D0%B2%D0%BE%D1%82%D0%BD%D1%8B%D0%B5%20%D1%84%D0%BE%D1%82%D0%BE&amp;img_url=http://otvetin.ru/uploads/posts/2009-11/1257099997_3.jpg&amp;pos=36&amp;rpt=simage" TargetMode="External"/><Relationship Id="rId2" Type="http://schemas.openxmlformats.org/officeDocument/2006/relationships/hyperlink" Target="http://images.yandex.ru/yandsearch?text=%D0%BF%D0%BE%D1%87%D0%B2%D0%B5%D0%BD%D0%BD%D1%8B%D0%B5%20%D0%B6%D0%B8%D0%B2%D0%BE%D1%82%D0%BD%D1%8B%D0%B5%20%D1%84%D0%BE%D1%82%D0%BE&amp;img_url=http://www.clow.ru/a-priroda/2180-2.jpg&amp;pos=1&amp;rpt=simage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hyperlink" Target="http://images.yandex.ru/yandsearch?p=3&amp;text=%D0%BF%D0%BE%D1%87%D0%B2%D0%B5%D0%BD%D0%BD%D1%8B%D0%B5%20%D0%B6%D0%B8%D0%B2%D0%BE%D1%82%D0%BD%D1%8B%D0%B5%20%D1%84%D0%BE%D1%82%D0%BE&amp;img_url=http://www.blog.magicwish.ru/suenosrealidad/files/2012/03/soil-lamp-2-300x225.jpg&amp;pos=101&amp;rpt=simage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210032" y="1196751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Три среды обитания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10032" y="3717032"/>
            <a:ext cx="732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Работу выполнила учитель</a:t>
            </a: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МАОУ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СОШ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№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10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 г. Видное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Московская обл.</a:t>
            </a: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Калашникова А.А. </a:t>
            </a:r>
            <a:endParaRPr lang="ru-RU" sz="32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57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 smtClean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064" y="2490788"/>
            <a:ext cx="4989809" cy="3444875"/>
          </a:xfrm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2904EC-368E-430A-B756-CE2015E81372}" type="slidenum">
              <a:rPr lang="ru-RU"/>
              <a:pPr>
                <a:defRPr/>
              </a:pPr>
              <a:t>2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403648" y="2132856"/>
            <a:ext cx="67687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</a:rPr>
              <a:t>Наземно-воздушная среда</a:t>
            </a:r>
            <a:endParaRPr lang="ru-RU" sz="4000" dirty="0"/>
          </a:p>
        </p:txBody>
      </p:sp>
      <p:pic>
        <p:nvPicPr>
          <p:cNvPr id="1026" name="Picture 2" descr="C:\Users\Лариса\Desktop\i0056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837733"/>
            <a:ext cx="3116294" cy="31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Лариса\Desktop\___IMG~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503" y="332656"/>
            <a:ext cx="2670662" cy="200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975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2D4C8-FC68-455F-A7AE-F3A1EF756E2E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7" y="1044732"/>
            <a:ext cx="8437465" cy="561835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27584" y="45995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Конечности наземных животных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92570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2D4C8-FC68-455F-A7AE-F3A1EF756E2E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44216"/>
            <a:ext cx="6794101" cy="48375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15616" y="476672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Растения- эпифиты (растущие на других</a:t>
            </a:r>
          </a:p>
          <a:p>
            <a:r>
              <a:rPr lang="ru-RU" sz="2800" b="1" dirty="0">
                <a:solidFill>
                  <a:srgbClr val="C00000"/>
                </a:solidFill>
              </a:rPr>
              <a:t>р</a:t>
            </a:r>
            <a:r>
              <a:rPr lang="ru-RU" sz="2800" b="1" dirty="0" smtClean="0">
                <a:solidFill>
                  <a:srgbClr val="C00000"/>
                </a:solidFill>
              </a:rPr>
              <a:t>астениях, но не паразитирующие)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73613" y="2348880"/>
            <a:ext cx="20628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1-7 –орхидеи</a:t>
            </a:r>
          </a:p>
          <a:p>
            <a:r>
              <a:rPr lang="ru-RU" sz="2400" b="1" dirty="0" smtClean="0"/>
              <a:t>8-папоротник</a:t>
            </a:r>
          </a:p>
          <a:p>
            <a:r>
              <a:rPr lang="ru-RU" sz="2400" b="1" dirty="0" smtClean="0"/>
              <a:t>9- мох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24210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Условия жизни в наземно-воздушной среде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Кислорода - достаточно;</a:t>
            </a: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Воды- не всегда достаточно;</a:t>
            </a: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Изменения температуры – значительные;</a:t>
            </a: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Света – достаточно.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03BA22-F0B7-47B6-AC82-362D1EA06A8B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23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2D4C8-FC68-455F-A7AE-F3A1EF756E2E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475656" y="1340768"/>
            <a:ext cx="61206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400" b="1" dirty="0" smtClean="0"/>
          </a:p>
          <a:p>
            <a:endParaRPr lang="ru-RU" sz="4400" b="1" dirty="0"/>
          </a:p>
          <a:p>
            <a:r>
              <a:rPr lang="ru-RU" sz="4400" b="1" dirty="0" smtClean="0"/>
              <a:t>       Водная </a:t>
            </a:r>
            <a:r>
              <a:rPr lang="ru-RU" sz="4400" b="1" dirty="0"/>
              <a:t>среда</a:t>
            </a:r>
            <a:endParaRPr lang="ru-RU" sz="4400" dirty="0"/>
          </a:p>
        </p:txBody>
      </p:sp>
      <p:pic>
        <p:nvPicPr>
          <p:cNvPr id="2050" name="Picture 2" descr="http://im3-tub-ru.yandex.net/i?id=127512190-35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32656"/>
            <a:ext cx="3281096" cy="1968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im3-tub-ru.yandex.net/i?id=25029667-11-72&amp;n=2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31084"/>
            <a:ext cx="3312368" cy="207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m6-tub-ru.yandex.net/i?id=212698218-54-72&amp;n=21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90" y="3865195"/>
            <a:ext cx="3465122" cy="264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im4-tub-ru.yandex.net/i?id=451190170-00-72&amp;n=21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154" y="4074421"/>
            <a:ext cx="3659270" cy="243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1142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568" y="946065"/>
            <a:ext cx="4865243" cy="3444875"/>
          </a:xfrm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EE72C4-49F3-48B1-B09A-658ADF04E60A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962738" y="4655858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1-линь,2-карась,3- </a:t>
            </a:r>
            <a:r>
              <a:rPr lang="ru-RU" sz="3200" b="1" dirty="0" smtClean="0"/>
              <a:t>сазан – </a:t>
            </a:r>
            <a:r>
              <a:rPr lang="ru-RU" sz="3200" b="1" dirty="0" err="1" smtClean="0"/>
              <a:t>выдержива</a:t>
            </a:r>
            <a:r>
              <a:rPr lang="ru-RU" sz="3200" b="1" dirty="0" smtClean="0"/>
              <a:t>-</a:t>
            </a:r>
          </a:p>
          <a:p>
            <a:r>
              <a:rPr lang="ru-RU" sz="3200" b="1" dirty="0" err="1" smtClean="0"/>
              <a:t>вают</a:t>
            </a:r>
            <a:r>
              <a:rPr lang="ru-RU" sz="3200" b="1" dirty="0" smtClean="0"/>
              <a:t> недостаток кислорода 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98997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1160935" y="5960533"/>
            <a:ext cx="5104667" cy="2794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16" y="95672"/>
            <a:ext cx="8463056" cy="54985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9552" y="5513050"/>
            <a:ext cx="8463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1-ряска 2-кубышка,3-кувшинка,4-лотос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4655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1187084"/>
            <a:ext cx="5616624" cy="531087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71600" y="692696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Хвостовые плавники водных животных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12161" y="2492896"/>
            <a:ext cx="266429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1- кит</a:t>
            </a:r>
          </a:p>
          <a:p>
            <a:endParaRPr lang="ru-RU" sz="2800" b="1" dirty="0" smtClean="0"/>
          </a:p>
          <a:p>
            <a:r>
              <a:rPr lang="ru-RU" sz="2800" b="1" dirty="0" smtClean="0"/>
              <a:t>2- акула</a:t>
            </a:r>
          </a:p>
          <a:p>
            <a:endParaRPr lang="ru-RU" sz="2800" b="1" dirty="0" smtClean="0"/>
          </a:p>
          <a:p>
            <a:r>
              <a:rPr lang="ru-RU" sz="2800" b="1" dirty="0" smtClean="0"/>
              <a:t>3 - </a:t>
            </a:r>
            <a:r>
              <a:rPr lang="ru-RU" sz="2800" b="1" dirty="0" err="1" smtClean="0"/>
              <a:t>итиозавр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36697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Условия жизни в водной среде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Кислорода – часто не хватает;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Воды – достаточно;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Изменения температуры – незначительные;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Света- не всегда достаточно.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03BA22-F0B7-47B6-AC82-362D1EA06A8B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80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2D4C8-FC68-455F-A7AE-F3A1EF756E2E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187624" y="2105352"/>
            <a:ext cx="67687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</a:rPr>
              <a:t>Почвенная среда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http://im0-tub-ru.yandex.net/i?id=107288566-56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89633"/>
            <a:ext cx="4217906" cy="246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m4-tub-ru.yandex.net/i?id=80199333-34-72&amp;n=2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4663"/>
            <a:ext cx="2819772" cy="185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infox.ru/photos/2011/91/114691/331x252_5Y6e4AHncDg8fJ73s47SFxSYO0IsVjt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792" y="4189632"/>
            <a:ext cx="3247668" cy="246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im8-tub-ru.yandex.net/i?id=88647549-60-72&amp;n=21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7153"/>
            <a:ext cx="2952328" cy="1925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894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2D4C8-FC68-455F-A7AE-F3A1EF756E2E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pic>
        <p:nvPicPr>
          <p:cNvPr id="4098" name="Picture 2" descr="G:\презент\клещ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23374"/>
            <a:ext cx="8208911" cy="534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43608" y="476672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                      Клещи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416505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pic>
        <p:nvPicPr>
          <p:cNvPr id="5122" name="Picture 2" descr="G:\презент\кро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6676470" cy="5014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83568" y="620688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Роющие млекопитающие</a:t>
            </a:r>
            <a:endParaRPr lang="ru-RU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927990" y="1916832"/>
            <a:ext cx="221601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1-слепыш</a:t>
            </a:r>
          </a:p>
          <a:p>
            <a:endParaRPr lang="ru-RU" sz="2800" b="1" dirty="0"/>
          </a:p>
          <a:p>
            <a:r>
              <a:rPr lang="ru-RU" sz="2800" b="1" dirty="0" smtClean="0"/>
              <a:t>2- </a:t>
            </a:r>
            <a:r>
              <a:rPr lang="ru-RU" sz="2800" b="1" dirty="0" err="1" smtClean="0"/>
              <a:t>цокор</a:t>
            </a:r>
            <a:endParaRPr lang="ru-RU" sz="2800" b="1" dirty="0" smtClean="0"/>
          </a:p>
          <a:p>
            <a:endParaRPr lang="ru-RU" sz="2800" b="1" dirty="0"/>
          </a:p>
          <a:p>
            <a:r>
              <a:rPr lang="ru-RU" sz="2800" b="1" dirty="0" smtClean="0"/>
              <a:t>3- крот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49424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899592" y="1027787"/>
            <a:ext cx="734481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Условия жизни в почвенной среде:</a:t>
            </a:r>
          </a:p>
          <a:p>
            <a:endParaRPr lang="ru-RU" sz="3200" b="1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Недостаток кислорода;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Воды иногда очень много;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Нет больших перепадов температуры;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Свет не проникает.</a:t>
            </a:r>
          </a:p>
          <a:p>
            <a:pPr marL="457200" indent="-457200">
              <a:buFont typeface="Wingdings" pitchFamily="2" charset="2"/>
              <a:buChar char="Ø"/>
            </a:pPr>
            <a:endParaRPr lang="ru-RU" sz="32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49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2D4C8-FC68-455F-A7AE-F3A1EF756E2E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pic>
        <p:nvPicPr>
          <p:cNvPr id="7170" name="Picture 2" descr="Кроссворд «Кто где живёт (водная среда)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46015"/>
            <a:ext cx="8136904" cy="624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47451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548680"/>
            <a:ext cx="828092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1. </a:t>
            </a:r>
            <a:r>
              <a:rPr lang="ru-RU" sz="2800" b="1" dirty="0"/>
              <a:t>Зверь, освоивший водную среду и дышащий лёгкими (см. рис на стр. 117).</a:t>
            </a:r>
          </a:p>
          <a:p>
            <a:r>
              <a:rPr lang="ru-RU" sz="2800" b="1" dirty="0"/>
              <a:t>2. Рыба с усами.</a:t>
            </a:r>
          </a:p>
          <a:p>
            <a:r>
              <a:rPr lang="ru-RU" sz="2800" b="1" dirty="0"/>
              <a:t>3. Очень доброе млекопитающее, похожее на рыбу.</a:t>
            </a:r>
          </a:p>
          <a:p>
            <a:r>
              <a:rPr lang="ru-RU" sz="2800" b="1" dirty="0"/>
              <a:t>4. Жук, способный плавать под водой благодаря трахеям.</a:t>
            </a:r>
          </a:p>
          <a:p>
            <a:r>
              <a:rPr lang="ru-RU" sz="2800" b="1" dirty="0"/>
              <a:t>5. Хищная рыба.</a:t>
            </a:r>
          </a:p>
          <a:p>
            <a:r>
              <a:rPr lang="ru-RU" sz="2800" b="1" dirty="0"/>
              <a:t>6. Земноводное, которое, находясь под водой, дышит кожей.</a:t>
            </a:r>
          </a:p>
          <a:p>
            <a:r>
              <a:rPr lang="ru-RU" sz="2800" b="1" dirty="0"/>
              <a:t>7. Одна из сред </a:t>
            </a:r>
            <a:r>
              <a:rPr lang="ru-RU" sz="2800" b="1" dirty="0" smtClean="0"/>
              <a:t>обитания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638816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2D4C8-FC68-455F-A7AE-F3A1EF756E2E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404664"/>
            <a:ext cx="8496945" cy="6048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0852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2D4C8-FC68-455F-A7AE-F3A1EF756E2E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9036495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95977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2D4C8-FC68-455F-A7AE-F3A1EF756E2E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055184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99072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2D4C8-FC68-455F-A7AE-F3A1EF756E2E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8964488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426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2D4C8-FC68-455F-A7AE-F3A1EF756E2E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8875672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08440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2D4C8-FC68-455F-A7AE-F3A1EF756E2E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892480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2617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92D4C8-FC68-455F-A7AE-F3A1EF756E2E}" type="datetime1">
              <a:rPr lang="ru-RU" smtClean="0"/>
              <a:pPr>
                <a:defRPr/>
              </a:pPr>
              <a:t>13.02.2021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47C047-4FCA-42A3-8475-B77E3D237C13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6672"/>
            <a:ext cx="9036496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23501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4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327</TotalTime>
  <Words>299</Words>
  <Application>Microsoft Office PowerPoint</Application>
  <PresentationFormat>Экран (4:3)</PresentationFormat>
  <Paragraphs>107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Garamond</vt:lpstr>
      <vt:lpstr>Wingdings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Условия жизни в наземно-воздушной среде</vt:lpstr>
      <vt:lpstr>Презентация PowerPoint</vt:lpstr>
      <vt:lpstr>Презентация PowerPoint</vt:lpstr>
      <vt:lpstr>Презентация PowerPoint</vt:lpstr>
      <vt:lpstr>Презентация PowerPoint</vt:lpstr>
      <vt:lpstr>Условия жизни в водной среде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dc:description>http://aida.ucoz.ru</dc:description>
  <cp:lastModifiedBy>Анастасия Калашникова</cp:lastModifiedBy>
  <cp:revision>32</cp:revision>
  <dcterms:created xsi:type="dcterms:W3CDTF">2013-02-13T06:43:26Z</dcterms:created>
  <dcterms:modified xsi:type="dcterms:W3CDTF">2021-02-13T15:30:47Z</dcterms:modified>
  <cp:category>шаблоны к Powerpoint</cp:category>
</cp:coreProperties>
</file>