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0"/>
  </p:notesMasterIdLst>
  <p:sldIdLst>
    <p:sldId id="277" r:id="rId2"/>
    <p:sldId id="312" r:id="rId3"/>
    <p:sldId id="335" r:id="rId4"/>
    <p:sldId id="311" r:id="rId5"/>
    <p:sldId id="467" r:id="rId6"/>
    <p:sldId id="336" r:id="rId7"/>
    <p:sldId id="361" r:id="rId8"/>
    <p:sldId id="360" r:id="rId9"/>
  </p:sldIdLst>
  <p:sldSz cx="12192000" cy="6858000"/>
  <p:notesSz cx="6858000" cy="9144000"/>
  <p:embeddedFontLst>
    <p:embeddedFont>
      <p:font typeface="맑은 고딕" panose="020B0503020000020004" pitchFamily="34" charset="-127"/>
      <p:regular r:id="rId11"/>
      <p:bold r:id="rId12"/>
    </p:embeddedFont>
    <p:embeddedFont>
      <p:font typeface="Montserrat Black" panose="00000A00000000000000" pitchFamily="2" charset="-52"/>
      <p:bold r:id="rId13"/>
      <p:boldItalic r:id="rId14"/>
    </p:embeddedFont>
    <p:embeddedFont>
      <p:font typeface="Montserrat Light" panose="00000400000000000000" pitchFamily="2" charset="-52"/>
      <p:regular r:id="rId15"/>
      <p:italic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84F1"/>
    <a:srgbClr val="F8F8FA"/>
    <a:srgbClr val="F82C15"/>
    <a:srgbClr val="FCD233"/>
    <a:srgbClr val="FFCD03"/>
    <a:srgbClr val="221D1D"/>
    <a:srgbClr val="FCFFEA"/>
    <a:srgbClr val="FF1272"/>
    <a:srgbClr val="008CCD"/>
    <a:srgbClr val="4906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7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22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A49F08-9100-4AF5-BC0A-FC6A093BE3CC}" type="datetimeFigureOut">
              <a:rPr lang="ko-KR" altLang="en-US" smtClean="0"/>
              <a:t>2024-11-04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8FC7D2-309F-4B1D-AF63-DB3D4B5448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933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4" Type="http://schemas.openxmlformats.org/officeDocument/2006/relationships/image" Target="../media/image2.sv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2.svg"/><Relationship Id="rId9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9.png"/><Relationship Id="rId4" Type="http://schemas.openxmlformats.org/officeDocument/2006/relationships/image" Target="../media/image2.svg"/><Relationship Id="rId9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11.png"/><Relationship Id="rId4" Type="http://schemas.openxmlformats.org/officeDocument/2006/relationships/image" Target="../media/image2.svg"/><Relationship Id="rId9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13.png"/><Relationship Id="rId4" Type="http://schemas.openxmlformats.org/officeDocument/2006/relationships/image" Target="../media/image2.svg"/><Relationship Id="rId9" Type="http://schemas.openxmlformats.org/officeDocument/2006/relationships/image" Target="../media/image12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4" Type="http://schemas.openxmlformats.org/officeDocument/2006/relationships/image" Target="../media/image2.svg"/><Relationship Id="rId9" Type="http://schemas.openxmlformats.org/officeDocument/2006/relationships/image" Target="../media/image15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4" Type="http://schemas.openxmlformats.org/officeDocument/2006/relationships/image" Target="../media/image2.svg"/><Relationship Id="rId9" Type="http://schemas.openxmlformats.org/officeDocument/2006/relationships/image" Target="../media/image17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2.svg"/><Relationship Id="rId9" Type="http://schemas.openxmlformats.org/officeDocument/2006/relationships/image" Target="../media/image18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21.png"/><Relationship Id="rId4" Type="http://schemas.openxmlformats.org/officeDocument/2006/relationships/image" Target="../media/image2.svg"/><Relationship Id="rId9" Type="http://schemas.openxmlformats.org/officeDocument/2006/relationships/image" Target="../media/image20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23.png"/><Relationship Id="rId4" Type="http://schemas.openxmlformats.org/officeDocument/2006/relationships/image" Target="../media/image2.svg"/><Relationship Id="rId9" Type="http://schemas.openxmlformats.org/officeDocument/2006/relationships/image" Target="../media/image22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12.png"/><Relationship Id="rId4" Type="http://schemas.openxmlformats.org/officeDocument/2006/relationships/image" Target="../media/image2.svg"/><Relationship Id="rId9" Type="http://schemas.openxmlformats.org/officeDocument/2006/relationships/image" Target="../media/image17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11.png"/><Relationship Id="rId4" Type="http://schemas.openxmlformats.org/officeDocument/2006/relationships/image" Target="../media/image2.svg"/><Relationship Id="rId9" Type="http://schemas.openxmlformats.org/officeDocument/2006/relationships/image" Target="../media/image6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2.svg"/><Relationship Id="rId9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14.png"/><Relationship Id="rId4" Type="http://schemas.openxmlformats.org/officeDocument/2006/relationships/image" Target="../media/image2.svg"/><Relationship Id="rId9" Type="http://schemas.openxmlformats.org/officeDocument/2006/relationships/image" Target="../media/image16.png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13.png"/><Relationship Id="rId4" Type="http://schemas.openxmlformats.org/officeDocument/2006/relationships/image" Target="../media/image2.svg"/><Relationship Id="rId9" Type="http://schemas.openxmlformats.org/officeDocument/2006/relationships/image" Target="../media/image10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4" Type="http://schemas.openxmlformats.org/officeDocument/2006/relationships/image" Target="../media/image2.svg"/><Relationship Id="rId9" Type="http://schemas.openxmlformats.org/officeDocument/2006/relationships/image" Target="../media/image9.png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4" Type="http://schemas.openxmlformats.org/officeDocument/2006/relationships/image" Target="../media/image2.svg"/><Relationship Id="rId9" Type="http://schemas.openxmlformats.org/officeDocument/2006/relationships/image" Target="../media/image21.png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15.png"/><Relationship Id="rId4" Type="http://schemas.openxmlformats.org/officeDocument/2006/relationships/image" Target="../media/image2.svg"/><Relationship Id="rId9" Type="http://schemas.openxmlformats.org/officeDocument/2006/relationships/image" Target="../media/image22.png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23.png"/><Relationship Id="rId4" Type="http://schemas.openxmlformats.org/officeDocument/2006/relationships/image" Target="../media/image2.svg"/><Relationship Id="rId9" Type="http://schemas.openxmlformats.org/officeDocument/2006/relationships/image" Target="../media/image19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12.png"/><Relationship Id="rId4" Type="http://schemas.openxmlformats.org/officeDocument/2006/relationships/image" Target="../media/image2.svg"/><Relationship Id="rId9" Type="http://schemas.openxmlformats.org/officeDocument/2006/relationships/image" Target="../media/image8.png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9.png"/><Relationship Id="rId4" Type="http://schemas.openxmlformats.org/officeDocument/2006/relationships/image" Target="../media/image2.svg"/><Relationship Id="rId9" Type="http://schemas.openxmlformats.org/officeDocument/2006/relationships/image" Target="../media/image6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4" Type="http://schemas.openxmlformats.org/officeDocument/2006/relationships/image" Target="../media/image2.sv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4" Type="http://schemas.openxmlformats.org/officeDocument/2006/relationships/image" Target="../media/image2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PTM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43C4C2B9-F078-4461-BFFD-863F79C715D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5C4793D9-378D-4226-B652-8CF471B1BD04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45AA826-FDCD-4F7B-94DF-AD571F3EF31C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145417"/>
            <a:ext cx="11861800" cy="6567166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18EFB8F-9698-488A-8BA5-5FC4E547598C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925" y="746068"/>
            <a:ext cx="5590160" cy="536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4878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08663129-C290-48A8-A8C6-D69A3D6E678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49" b="62371"/>
          <a:stretch/>
        </p:blipFill>
        <p:spPr>
          <a:xfrm>
            <a:off x="202795" y="128650"/>
            <a:ext cx="3912638" cy="1707862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0B0554AB-F198-4268-A14F-89BC339808E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57" r="61536"/>
          <a:stretch/>
        </p:blipFill>
        <p:spPr>
          <a:xfrm>
            <a:off x="0" y="4877458"/>
            <a:ext cx="3151651" cy="193443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3A135F96-573E-4AB4-AF4E-4CD18DEC22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5" b="58073"/>
          <a:stretch/>
        </p:blipFill>
        <p:spPr>
          <a:xfrm>
            <a:off x="9028392" y="246328"/>
            <a:ext cx="3066537" cy="1901974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929314E2-3A01-4800-91FB-8C12861A37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9" t="52127" b="5350"/>
          <a:stretch/>
        </p:blipFill>
        <p:spPr>
          <a:xfrm>
            <a:off x="10080752" y="4646977"/>
            <a:ext cx="2061592" cy="1930001"/>
          </a:xfrm>
          <a:prstGeom prst="rect">
            <a:avLst/>
          </a:prstGeom>
        </p:spPr>
      </p:pic>
      <p:pic>
        <p:nvPicPr>
          <p:cNvPr id="60" name="그림 59">
            <a:extLst>
              <a:ext uri="{FF2B5EF4-FFF2-40B4-BE49-F238E27FC236}">
                <a16:creationId xmlns:a16="http://schemas.microsoft.com/office/drawing/2014/main" id="{9B4C77AA-E844-467E-B7E5-F0EFB6AAE4D1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86" y="347003"/>
            <a:ext cx="1736277" cy="1271156"/>
          </a:xfrm>
          <a:prstGeom prst="rect">
            <a:avLst/>
          </a:prstGeom>
        </p:spPr>
      </p:pic>
      <p:pic>
        <p:nvPicPr>
          <p:cNvPr id="78" name="그림 77">
            <a:extLst>
              <a:ext uri="{FF2B5EF4-FFF2-40B4-BE49-F238E27FC236}">
                <a16:creationId xmlns:a16="http://schemas.microsoft.com/office/drawing/2014/main" id="{F052EAFC-3FD8-4DE8-8126-504E50A38D23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1660" y="5120566"/>
            <a:ext cx="1350438" cy="144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501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94EA80BD-8363-42B7-AD39-E7FEC8E06F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31" b="54222"/>
          <a:stretch/>
        </p:blipFill>
        <p:spPr>
          <a:xfrm flipH="1">
            <a:off x="8371460" y="306366"/>
            <a:ext cx="3635457" cy="2076682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66B9A2EB-D4B7-4C41-96EE-0D36D69F6F5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3" t="51128"/>
          <a:stretch/>
        </p:blipFill>
        <p:spPr>
          <a:xfrm flipH="1">
            <a:off x="290149" y="4744386"/>
            <a:ext cx="2949486" cy="2217000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0EEC2364-660A-4AEB-8D2E-55A1784CC2B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6" r="68523"/>
          <a:stretch/>
        </p:blipFill>
        <p:spPr>
          <a:xfrm flipH="1">
            <a:off x="9427734" y="4484090"/>
            <a:ext cx="2579183" cy="2067544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C9018E3D-621F-47A8-8807-7E87D19BBD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80" b="54059"/>
          <a:stretch/>
        </p:blipFill>
        <p:spPr>
          <a:xfrm flipH="1">
            <a:off x="257151" y="250629"/>
            <a:ext cx="3385648" cy="2085090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A3070017-27CD-4316-831E-B651121259F9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214" y="306366"/>
            <a:ext cx="1300225" cy="1244412"/>
          </a:xfrm>
          <a:prstGeom prst="rect">
            <a:avLst/>
          </a:prstGeom>
        </p:spPr>
      </p:pic>
      <p:pic>
        <p:nvPicPr>
          <p:cNvPr id="37" name="그림 36">
            <a:extLst>
              <a:ext uri="{FF2B5EF4-FFF2-40B4-BE49-F238E27FC236}">
                <a16:creationId xmlns:a16="http://schemas.microsoft.com/office/drawing/2014/main" id="{982C6121-C500-4045-98D9-378FE42A6D3C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96" y="5188238"/>
            <a:ext cx="1453504" cy="132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753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E619F193-66B2-4F31-9ABD-9AC2AAF025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49" b="62371"/>
          <a:stretch/>
        </p:blipFill>
        <p:spPr>
          <a:xfrm rot="5400000" flipH="1">
            <a:off x="8801263" y="3320737"/>
            <a:ext cx="3912638" cy="1707862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58F2B0A2-E59B-40E2-8ADD-5AC315A5EE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3" t="51128"/>
          <a:stretch/>
        </p:blipFill>
        <p:spPr>
          <a:xfrm flipH="1">
            <a:off x="447353" y="4504416"/>
            <a:ext cx="2949486" cy="2217000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4BE4FEB7-3334-40F6-AC58-5C57914E92F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6" r="68523"/>
          <a:stretch/>
        </p:blipFill>
        <p:spPr>
          <a:xfrm flipH="1" flipV="1">
            <a:off x="9397864" y="166655"/>
            <a:ext cx="2579183" cy="2067544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962B547E-2D99-424F-93DA-258095A4AC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80" b="54059"/>
          <a:stretch/>
        </p:blipFill>
        <p:spPr>
          <a:xfrm rot="16200000">
            <a:off x="-435325" y="1028424"/>
            <a:ext cx="3385648" cy="2085090"/>
          </a:xfrm>
          <a:prstGeom prst="rect">
            <a:avLst/>
          </a:prstGeom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6AE11EC0-33E2-4C11-BC14-360FBF5BD36A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455" y="5570629"/>
            <a:ext cx="1182425" cy="1120716"/>
          </a:xfrm>
          <a:prstGeom prst="rect">
            <a:avLst/>
          </a:prstGeom>
        </p:spPr>
      </p:pic>
      <p:pic>
        <p:nvPicPr>
          <p:cNvPr id="42" name="그림 41">
            <a:extLst>
              <a:ext uri="{FF2B5EF4-FFF2-40B4-BE49-F238E27FC236}">
                <a16:creationId xmlns:a16="http://schemas.microsoft.com/office/drawing/2014/main" id="{C54D5E38-028D-499B-AD7A-237217E0B34B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13" y="136583"/>
            <a:ext cx="1043977" cy="130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341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EFB6D2E4-3CCC-4117-95A9-AB4C04B1C60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31" b="54222"/>
          <a:stretch/>
        </p:blipFill>
        <p:spPr>
          <a:xfrm rot="10800000" flipH="1">
            <a:off x="473841" y="4243678"/>
            <a:ext cx="3635457" cy="2076682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EFE663B8-E30C-4BF4-9E04-B5D39FF9B6F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57" r="61536"/>
          <a:stretch/>
        </p:blipFill>
        <p:spPr>
          <a:xfrm rot="16200000">
            <a:off x="9299694" y="4091766"/>
            <a:ext cx="3151651" cy="193443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C87DF57D-79B6-4A13-BDA8-931885F6BE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5" b="58073"/>
          <a:stretch/>
        </p:blipFill>
        <p:spPr>
          <a:xfrm rot="5400000" flipH="1">
            <a:off x="9482531" y="1119922"/>
            <a:ext cx="3066537" cy="190197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BC50633-7D0E-4563-9016-1D3C11C188F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9" t="52127" b="5350"/>
          <a:stretch/>
        </p:blipFill>
        <p:spPr>
          <a:xfrm rot="5400000" flipH="1">
            <a:off x="159418" y="288986"/>
            <a:ext cx="2061592" cy="1930001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A824368E-025F-402F-9CD3-344756E3861D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862" y="0"/>
            <a:ext cx="1348016" cy="1374065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79B017AE-069F-4307-A594-484AE76AF63A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13" y="5622784"/>
            <a:ext cx="1042555" cy="1012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1994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33029652-8EDD-4E21-B011-CA2D5CB123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49" b="62371"/>
          <a:stretch/>
        </p:blipFill>
        <p:spPr>
          <a:xfrm rot="10800000" flipV="1">
            <a:off x="8251095" y="0"/>
            <a:ext cx="3912638" cy="1707862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B0A52A03-22C1-4A80-9C21-BBE51B0AC9F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6" r="68523"/>
          <a:stretch/>
        </p:blipFill>
        <p:spPr>
          <a:xfrm rot="10800000" flipH="1">
            <a:off x="-74385" y="-181018"/>
            <a:ext cx="2579183" cy="2067544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7A071452-DB0F-47FD-B19C-4D9A4D44E4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80" b="54059"/>
          <a:stretch/>
        </p:blipFill>
        <p:spPr>
          <a:xfrm rot="10800000">
            <a:off x="28267" y="4680600"/>
            <a:ext cx="3385648" cy="2085090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FD25FFFC-F891-4FAE-99D2-C088C05E706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9" t="52127" b="5350"/>
          <a:stretch/>
        </p:blipFill>
        <p:spPr>
          <a:xfrm rot="10800000" flipH="1" flipV="1">
            <a:off x="10102141" y="4835688"/>
            <a:ext cx="2061592" cy="1930001"/>
          </a:xfrm>
          <a:prstGeom prst="rect">
            <a:avLst/>
          </a:prstGeom>
        </p:spPr>
      </p:pic>
      <p:pic>
        <p:nvPicPr>
          <p:cNvPr id="35" name="그림 34">
            <a:extLst>
              <a:ext uri="{FF2B5EF4-FFF2-40B4-BE49-F238E27FC236}">
                <a16:creationId xmlns:a16="http://schemas.microsoft.com/office/drawing/2014/main" id="{44279833-7B13-409D-962E-E5FBC629F6D1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06" y="852754"/>
            <a:ext cx="1362607" cy="1156289"/>
          </a:xfrm>
          <a:prstGeom prst="rect">
            <a:avLst/>
          </a:prstGeom>
        </p:spPr>
      </p:pic>
      <p:pic>
        <p:nvPicPr>
          <p:cNvPr id="42" name="그림 41">
            <a:extLst>
              <a:ext uri="{FF2B5EF4-FFF2-40B4-BE49-F238E27FC236}">
                <a16:creationId xmlns:a16="http://schemas.microsoft.com/office/drawing/2014/main" id="{40952B36-F6F0-4515-AD5C-430B2BFDAB41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937" y="5472783"/>
            <a:ext cx="884959" cy="1006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40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A9758036-D7F2-4729-96DA-2326816F313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31" b="54222"/>
          <a:stretch/>
        </p:blipFill>
        <p:spPr>
          <a:xfrm rot="10800000">
            <a:off x="8370393" y="4371675"/>
            <a:ext cx="3635457" cy="2076682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1CF3DC57-402D-4EE6-89B0-5FC573892F6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5" b="58073"/>
          <a:stretch/>
        </p:blipFill>
        <p:spPr>
          <a:xfrm rot="10800000">
            <a:off x="186150" y="4848959"/>
            <a:ext cx="3066537" cy="1901974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D6525DD8-8CA9-4A48-983B-9C1D6DED69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57" r="61536"/>
          <a:stretch/>
        </p:blipFill>
        <p:spPr>
          <a:xfrm rot="10800000" flipH="1">
            <a:off x="97275" y="74606"/>
            <a:ext cx="3151651" cy="1934436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BFCE9533-6F52-47C8-B89B-D0092FA5A49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3" t="51128" b="10518"/>
          <a:stretch/>
        </p:blipFill>
        <p:spPr>
          <a:xfrm rot="10800000" flipH="1">
            <a:off x="9056364" y="74605"/>
            <a:ext cx="2949486" cy="1739884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6A1952CC-9A78-4429-A092-4D43CE0D2B82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971" y="318895"/>
            <a:ext cx="1171073" cy="1116205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CF692B53-4C8C-4C30-9DC1-C02E7BEA83E9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50" y="4998446"/>
            <a:ext cx="1116172" cy="1328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037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CBEA3542-E167-4221-A3C4-D17086C83E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49" b="62371"/>
          <a:stretch/>
        </p:blipFill>
        <p:spPr>
          <a:xfrm flipH="1" flipV="1">
            <a:off x="7922125" y="4818093"/>
            <a:ext cx="3912638" cy="1707862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5E366604-8F2F-4274-976E-4C8EA05F3E3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3" t="51128"/>
          <a:stretch/>
        </p:blipFill>
        <p:spPr>
          <a:xfrm flipH="1">
            <a:off x="531128" y="4204109"/>
            <a:ext cx="2949486" cy="2217000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19587DEF-B1A5-424F-818A-48B48EB8B1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9" t="52127" b="5350"/>
          <a:stretch/>
        </p:blipFill>
        <p:spPr>
          <a:xfrm flipV="1">
            <a:off x="9773171" y="436891"/>
            <a:ext cx="2061592" cy="1930001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EFBA2712-970C-42F3-B243-B6E3A267BFD8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2302" y="5568831"/>
            <a:ext cx="1732461" cy="1093746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48B5E9EA-3DC2-4D2F-8783-0A944A6180FC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37" y="930163"/>
            <a:ext cx="1582998" cy="9434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D3AFC8D5-7B60-4CED-A3C7-D708ADA9C0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57" r="61536"/>
          <a:stretch/>
        </p:blipFill>
        <p:spPr>
          <a:xfrm flipV="1">
            <a:off x="430046" y="135918"/>
            <a:ext cx="3151651" cy="1934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5285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6EB31A2F-A296-4FB6-82E2-02A69FBAE0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31" b="54222"/>
          <a:stretch/>
        </p:blipFill>
        <p:spPr>
          <a:xfrm flipH="1" flipV="1">
            <a:off x="8379778" y="4479747"/>
            <a:ext cx="3635457" cy="2076682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4A72A309-0552-4F64-89C5-F8856415823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5" b="58073"/>
          <a:stretch/>
        </p:blipFill>
        <p:spPr>
          <a:xfrm flipH="1" flipV="1">
            <a:off x="176765" y="4654455"/>
            <a:ext cx="3066537" cy="1901974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9EB6A095-DCEF-4779-828C-7E7FA789CA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6" r="68523"/>
          <a:stretch/>
        </p:blipFill>
        <p:spPr>
          <a:xfrm flipH="1" flipV="1">
            <a:off x="9436052" y="0"/>
            <a:ext cx="2579183" cy="2067544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D6E5F141-7AB5-412D-958F-2230CA781D8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80" b="54059"/>
          <a:stretch/>
        </p:blipFill>
        <p:spPr>
          <a:xfrm rot="16200000">
            <a:off x="-473513" y="869220"/>
            <a:ext cx="3385648" cy="2085090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6CF2BB3C-6425-486A-9CBF-BC8E57FDE6D1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20" y="5605442"/>
            <a:ext cx="1741562" cy="1075593"/>
          </a:xfrm>
          <a:prstGeom prst="rect">
            <a:avLst/>
          </a:prstGeom>
        </p:spPr>
      </p:pic>
      <p:pic>
        <p:nvPicPr>
          <p:cNvPr id="33" name="그림 32">
            <a:extLst>
              <a:ext uri="{FF2B5EF4-FFF2-40B4-BE49-F238E27FC236}">
                <a16:creationId xmlns:a16="http://schemas.microsoft.com/office/drawing/2014/main" id="{D9E42F24-DE7B-4F42-9688-2F2D851FFB08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3772"/>
            <a:ext cx="1442933" cy="1436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1244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80632061-7163-4719-A132-40303FE7EE3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49" b="62371"/>
          <a:stretch/>
        </p:blipFill>
        <p:spPr>
          <a:xfrm flipV="1">
            <a:off x="72230" y="5002829"/>
            <a:ext cx="3912638" cy="1707862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BA4294EA-CAEA-47CF-84B6-DF3926755F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31" b="54222"/>
          <a:stretch/>
        </p:blipFill>
        <p:spPr>
          <a:xfrm flipH="1">
            <a:off x="8155588" y="147309"/>
            <a:ext cx="3635457" cy="2076682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82A8405D-4B3C-45A5-A2FB-D6948985663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5" b="58073"/>
          <a:stretch/>
        </p:blipFill>
        <p:spPr>
          <a:xfrm rot="10800000" flipV="1">
            <a:off x="72231" y="147309"/>
            <a:ext cx="3066537" cy="1901974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3B019D30-9C0D-404F-9524-611DEE6967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80" b="54059"/>
          <a:stretch/>
        </p:blipFill>
        <p:spPr>
          <a:xfrm flipV="1">
            <a:off x="8155588" y="4316791"/>
            <a:ext cx="3385648" cy="2085090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8A89E6B9-4AF0-4C8B-97A0-E567AE983C18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185" y="5894478"/>
            <a:ext cx="1834715" cy="816213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1DB4DE3B-7386-45FE-BC46-3B05F57277E6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147309"/>
            <a:ext cx="990600" cy="948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0780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5E3C8A56-BBF0-401C-B0E3-1917F4310F8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57" r="61536"/>
          <a:stretch/>
        </p:blipFill>
        <p:spPr>
          <a:xfrm>
            <a:off x="177127" y="4701315"/>
            <a:ext cx="3151651" cy="1934436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C8E63A43-63DF-454E-96B1-FD0DFCAC51D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3" t="51128"/>
          <a:stretch/>
        </p:blipFill>
        <p:spPr>
          <a:xfrm flipH="1" flipV="1">
            <a:off x="531128" y="-238272"/>
            <a:ext cx="2949486" cy="221700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0F695560-8004-4646-B1DC-4F3A3ED4E0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6" r="68523"/>
          <a:stretch/>
        </p:blipFill>
        <p:spPr>
          <a:xfrm flipH="1">
            <a:off x="9435690" y="4790456"/>
            <a:ext cx="2579183" cy="2067544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7AE7E8C8-D944-40A1-BDBA-0B29EF8DD5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9" t="52127" b="5350"/>
          <a:stretch/>
        </p:blipFill>
        <p:spPr>
          <a:xfrm flipV="1">
            <a:off x="10130408" y="211165"/>
            <a:ext cx="2061592" cy="1930001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EEBC4B58-C240-4949-888E-B7BCC95898F7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7955" y="5119245"/>
            <a:ext cx="923253" cy="1098575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E7701D25-2D73-4D67-BE48-93F6B552455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94" y="344479"/>
            <a:ext cx="1357485" cy="1383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2172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F5DB9627-6E1B-49D8-B816-B5E398688A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49" b="62371"/>
          <a:stretch/>
        </p:blipFill>
        <p:spPr>
          <a:xfrm flipH="1" flipV="1">
            <a:off x="7948957" y="4812988"/>
            <a:ext cx="3912638" cy="1707862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DBED8EE-09BC-49EA-AB28-4623965C51B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5" b="58073"/>
          <a:stretch/>
        </p:blipFill>
        <p:spPr>
          <a:xfrm flipH="1" flipV="1">
            <a:off x="47415" y="4909920"/>
            <a:ext cx="3066537" cy="1901974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478AD72C-19B3-4B35-AAAA-E54CAC2A24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57" r="61536"/>
          <a:stretch/>
        </p:blipFill>
        <p:spPr>
          <a:xfrm flipV="1">
            <a:off x="0" y="246328"/>
            <a:ext cx="3151651" cy="193443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70363F7D-574D-49BC-A63E-0038FB80A58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9" t="52127" b="5350"/>
          <a:stretch/>
        </p:blipFill>
        <p:spPr>
          <a:xfrm flipV="1">
            <a:off x="10233903" y="5976"/>
            <a:ext cx="2061592" cy="1930001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A0EB3A76-0173-49A7-9B07-7A56EBAF6A30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415" y="272755"/>
            <a:ext cx="1436180" cy="1051450"/>
          </a:xfrm>
          <a:prstGeom prst="rect">
            <a:avLst/>
          </a:prstGeom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4E01F93E-B500-4160-80BC-071B170B5BF2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40" y="5308600"/>
            <a:ext cx="1067553" cy="1335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5232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9E9880F8-AFE4-43AB-B809-B05110AFB8D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31" b="54222"/>
          <a:stretch/>
        </p:blipFill>
        <p:spPr>
          <a:xfrm flipH="1" flipV="1">
            <a:off x="8556543" y="4651960"/>
            <a:ext cx="3635457" cy="2076682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1ED03C7E-16A7-4A09-864E-BE1B908AD2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3" t="51128" b="10416"/>
          <a:stretch/>
        </p:blipFill>
        <p:spPr>
          <a:xfrm flipH="1" flipV="1">
            <a:off x="140215" y="0"/>
            <a:ext cx="2949486" cy="1744522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A2AF442A-E751-472D-BEBB-0CADB88D2B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6" r="68523"/>
          <a:stretch/>
        </p:blipFill>
        <p:spPr>
          <a:xfrm flipH="1" flipV="1">
            <a:off x="9472602" y="-35734"/>
            <a:ext cx="2579183" cy="2067544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DFF35D94-9750-412F-A8EB-548B075B23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80" b="54059"/>
          <a:stretch/>
        </p:blipFill>
        <p:spPr>
          <a:xfrm flipH="1" flipV="1">
            <a:off x="76715" y="4643552"/>
            <a:ext cx="3385648" cy="2085090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7E7360CE-4FE8-42CB-A881-688F234AB31E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63" y="483374"/>
            <a:ext cx="1075495" cy="1029329"/>
          </a:xfrm>
          <a:prstGeom prst="rect">
            <a:avLst/>
          </a:prstGeom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4A05E3F0-23BA-46EE-9E4B-752817A8930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4387" y="5176716"/>
            <a:ext cx="1117029" cy="1197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4383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그림 개체 틀 2">
            <a:extLst>
              <a:ext uri="{FF2B5EF4-FFF2-40B4-BE49-F238E27FC236}">
                <a16:creationId xmlns:a16="http://schemas.microsoft.com/office/drawing/2014/main" id="{DDD51E57-FB87-4CA2-87D2-125C2B81C88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88306" y="2770986"/>
            <a:ext cx="2630555" cy="2632057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720000" anchor="ctr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0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sp>
        <p:nvSpPr>
          <p:cNvPr id="19" name="그림 개체 틀 2">
            <a:extLst>
              <a:ext uri="{FF2B5EF4-FFF2-40B4-BE49-F238E27FC236}">
                <a16:creationId xmlns:a16="http://schemas.microsoft.com/office/drawing/2014/main" id="{4C5D8A52-0621-496D-8AE0-044C71D67A3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3450931" y="1454969"/>
            <a:ext cx="2630555" cy="2632057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720000" anchor="ctr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0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sp>
        <p:nvSpPr>
          <p:cNvPr id="20" name="그림 개체 틀 2">
            <a:extLst>
              <a:ext uri="{FF2B5EF4-FFF2-40B4-BE49-F238E27FC236}">
                <a16:creationId xmlns:a16="http://schemas.microsoft.com/office/drawing/2014/main" id="{3412DE68-F277-4EEC-98B4-56B70D55CF96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113556" y="2770986"/>
            <a:ext cx="2630555" cy="2632057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720000" anchor="ctr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0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sp>
        <p:nvSpPr>
          <p:cNvPr id="21" name="그림 개체 틀 2">
            <a:extLst>
              <a:ext uri="{FF2B5EF4-FFF2-40B4-BE49-F238E27FC236}">
                <a16:creationId xmlns:a16="http://schemas.microsoft.com/office/drawing/2014/main" id="{19D9E94C-C3B8-4229-A31E-40AFF95EB361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8776181" y="1454969"/>
            <a:ext cx="2630555" cy="2632057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720000" anchor="ctr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0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6ED60B8C-DBA3-48E3-8352-820BFA86E05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49" b="62371"/>
          <a:stretch/>
        </p:blipFill>
        <p:spPr>
          <a:xfrm rot="5400000" flipV="1">
            <a:off x="-655034" y="1529436"/>
            <a:ext cx="3912638" cy="1707862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71CDAA85-6F7F-4EA7-AEA3-7B33F9E2653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3" t="51128"/>
          <a:stretch/>
        </p:blipFill>
        <p:spPr>
          <a:xfrm flipV="1">
            <a:off x="8795162" y="166655"/>
            <a:ext cx="2949486" cy="2217000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55A50401-CA78-43BB-9B22-B55C2083F8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6" r="68523"/>
          <a:stretch/>
        </p:blipFill>
        <p:spPr>
          <a:xfrm>
            <a:off x="0" y="4790456"/>
            <a:ext cx="2579183" cy="2067544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5C0E98D1-EE61-4114-920F-B06EF0BA07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80" b="54059"/>
          <a:stretch/>
        </p:blipFill>
        <p:spPr>
          <a:xfrm rot="16200000" flipH="1" flipV="1">
            <a:off x="9241678" y="3774557"/>
            <a:ext cx="3385648" cy="2085090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343D2919-CC91-4EA1-A2B2-ABA2BABC2730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6403" y="166655"/>
            <a:ext cx="1100801" cy="1049226"/>
          </a:xfrm>
          <a:prstGeom prst="rect">
            <a:avLst/>
          </a:prstGeom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208CED14-1C77-44DD-9C61-01240CF26E8B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83" y="5580709"/>
            <a:ext cx="1313766" cy="1114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733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그림 개체 틀 2">
            <a:extLst>
              <a:ext uri="{FF2B5EF4-FFF2-40B4-BE49-F238E27FC236}">
                <a16:creationId xmlns:a16="http://schemas.microsoft.com/office/drawing/2014/main" id="{A5332CBA-5EE4-43AE-B8EA-A564317BCE08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6734575" y="1282700"/>
            <a:ext cx="4290152" cy="4292602"/>
          </a:xfrm>
          <a:prstGeom prst="ellipse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720000" anchor="ctr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0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4410C556-98B0-4064-A06B-C997A870C7D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31" b="54222"/>
          <a:stretch/>
        </p:blipFill>
        <p:spPr>
          <a:xfrm rot="10800000" flipV="1">
            <a:off x="8082702" y="537640"/>
            <a:ext cx="3635457" cy="2076682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73407849-EC80-4957-8BFD-C554BDE9141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57" r="61536"/>
          <a:stretch/>
        </p:blipFill>
        <p:spPr>
          <a:xfrm rot="16200000" flipH="1" flipV="1">
            <a:off x="-259345" y="831798"/>
            <a:ext cx="3151651" cy="1934436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75E314B4-2D2E-4638-B6DA-618A7493C8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5" b="58073"/>
          <a:stretch/>
        </p:blipFill>
        <p:spPr>
          <a:xfrm rot="5400000" flipV="1">
            <a:off x="-357068" y="3836104"/>
            <a:ext cx="3066537" cy="1901974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EDF8B50E-AE4C-4096-A4BC-6D11DD8795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9" t="52127" b="5350"/>
          <a:stretch/>
        </p:blipFill>
        <p:spPr>
          <a:xfrm rot="5400000" flipV="1">
            <a:off x="9970990" y="4639013"/>
            <a:ext cx="2061592" cy="1930001"/>
          </a:xfrm>
          <a:prstGeom prst="rect">
            <a:avLst/>
          </a:prstGeom>
        </p:spPr>
      </p:pic>
      <p:pic>
        <p:nvPicPr>
          <p:cNvPr id="36" name="그림 35">
            <a:extLst>
              <a:ext uri="{FF2B5EF4-FFF2-40B4-BE49-F238E27FC236}">
                <a16:creationId xmlns:a16="http://schemas.microsoft.com/office/drawing/2014/main" id="{2636A2FD-A855-41BB-B697-DA97CF8E4FFA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37" y="5404111"/>
            <a:ext cx="1298464" cy="1230699"/>
          </a:xfrm>
          <a:prstGeom prst="rect">
            <a:avLst/>
          </a:prstGeom>
        </p:spPr>
      </p:pic>
      <p:pic>
        <p:nvPicPr>
          <p:cNvPr id="37" name="그림 36">
            <a:extLst>
              <a:ext uri="{FF2B5EF4-FFF2-40B4-BE49-F238E27FC236}">
                <a16:creationId xmlns:a16="http://schemas.microsoft.com/office/drawing/2014/main" id="{8356DBCF-5752-4597-9735-DBA1CD58398F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4475" y="223190"/>
            <a:ext cx="1193537" cy="11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860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그림 개체 틀 2">
            <a:extLst>
              <a:ext uri="{FF2B5EF4-FFF2-40B4-BE49-F238E27FC236}">
                <a16:creationId xmlns:a16="http://schemas.microsoft.com/office/drawing/2014/main" id="{CD61355F-8F51-459A-8C0A-87E0F2DBA18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5683" y="705311"/>
            <a:ext cx="2583989" cy="2583989"/>
          </a:xfrm>
          <a:prstGeom prst="roundRect">
            <a:avLst>
              <a:gd name="adj" fmla="val 9786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64000" bIns="46800" anchor="ctr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2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sp>
        <p:nvSpPr>
          <p:cNvPr id="21" name="그림 개체 틀 2">
            <a:extLst>
              <a:ext uri="{FF2B5EF4-FFF2-40B4-BE49-F238E27FC236}">
                <a16:creationId xmlns:a16="http://schemas.microsoft.com/office/drawing/2014/main" id="{51306BCB-B22E-47B8-9760-34AC85F66160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35683" y="3568700"/>
            <a:ext cx="2583989" cy="2583989"/>
          </a:xfrm>
          <a:prstGeom prst="roundRect">
            <a:avLst>
              <a:gd name="adj" fmla="val 9786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64000" bIns="46800" anchor="ctr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2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sp>
        <p:nvSpPr>
          <p:cNvPr id="22" name="그림 개체 틀 2">
            <a:extLst>
              <a:ext uri="{FF2B5EF4-FFF2-40B4-BE49-F238E27FC236}">
                <a16:creationId xmlns:a16="http://schemas.microsoft.com/office/drawing/2014/main" id="{F9875768-7884-4BFB-A4AD-1D96469A1BC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644041" y="705311"/>
            <a:ext cx="4006389" cy="5447378"/>
          </a:xfrm>
          <a:prstGeom prst="roundRect">
            <a:avLst>
              <a:gd name="adj" fmla="val 5889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64000" bIns="46800" anchor="ctr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2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6C17DCB5-E3F3-4F69-B0B6-FAB4EB8BC27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49" b="62371"/>
          <a:stretch/>
        </p:blipFill>
        <p:spPr>
          <a:xfrm rot="10800000" flipH="1">
            <a:off x="70367" y="4940422"/>
            <a:ext cx="3912638" cy="1707862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ED4B66B1-9233-428E-9382-BA939289A4A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6" r="68523"/>
          <a:stretch/>
        </p:blipFill>
        <p:spPr>
          <a:xfrm rot="10800000" flipV="1">
            <a:off x="9456196" y="4790456"/>
            <a:ext cx="2579183" cy="2067544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C3977D3D-3231-466E-8D2B-529D22E0A1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80" b="54059"/>
          <a:stretch/>
        </p:blipFill>
        <p:spPr>
          <a:xfrm rot="10800000" flipH="1" flipV="1">
            <a:off x="8649731" y="214789"/>
            <a:ext cx="3385648" cy="2085090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81BBF8C1-7BEC-4F70-91A3-94A932B74B7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9" t="52127" b="5350"/>
          <a:stretch/>
        </p:blipFill>
        <p:spPr>
          <a:xfrm rot="10800000">
            <a:off x="156622" y="369877"/>
            <a:ext cx="2061592" cy="1930001"/>
          </a:xfrm>
          <a:prstGeom prst="rect">
            <a:avLst/>
          </a:prstGeom>
        </p:spPr>
      </p:pic>
      <p:pic>
        <p:nvPicPr>
          <p:cNvPr id="33" name="그림 32">
            <a:extLst>
              <a:ext uri="{FF2B5EF4-FFF2-40B4-BE49-F238E27FC236}">
                <a16:creationId xmlns:a16="http://schemas.microsoft.com/office/drawing/2014/main" id="{77876CBC-2F7C-4F77-A7E4-DC761ADB6CD2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9455" y="5824228"/>
            <a:ext cx="1440551" cy="889688"/>
          </a:xfrm>
          <a:prstGeom prst="rect">
            <a:avLst/>
          </a:prstGeom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476F6160-445C-427E-A725-8C4E0C8899D3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71" y="90477"/>
            <a:ext cx="1202281" cy="1099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6714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그림 개체 틀 4">
            <a:extLst>
              <a:ext uri="{FF2B5EF4-FFF2-40B4-BE49-F238E27FC236}">
                <a16:creationId xmlns:a16="http://schemas.microsoft.com/office/drawing/2014/main" id="{96937BB7-9F4E-4B60-847F-9521983E527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1800" y="2032000"/>
            <a:ext cx="5410200" cy="30734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/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E687FDBD-D8EB-44A5-B410-7342F70E23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31" b="54222"/>
          <a:stretch/>
        </p:blipFill>
        <p:spPr>
          <a:xfrm rot="10800000" flipH="1" flipV="1">
            <a:off x="97275" y="377181"/>
            <a:ext cx="3635457" cy="2076682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FBE89A7B-A63F-4848-B9BC-394778A48D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57" r="61536"/>
          <a:stretch/>
        </p:blipFill>
        <p:spPr>
          <a:xfrm rot="10800000" flipH="1" flipV="1">
            <a:off x="97275" y="4816496"/>
            <a:ext cx="3151651" cy="1934436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4340E52C-D3FE-4A90-BE88-96DB2B3793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5" b="58073"/>
          <a:stretch/>
        </p:blipFill>
        <p:spPr>
          <a:xfrm rot="10800000" flipH="1" flipV="1">
            <a:off x="8850438" y="74605"/>
            <a:ext cx="3066537" cy="1901974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20B51852-00AE-406E-982D-F2C652F50E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3" t="51128" b="10518"/>
          <a:stretch/>
        </p:blipFill>
        <p:spPr>
          <a:xfrm rot="10800000" flipH="1" flipV="1">
            <a:off x="9056364" y="5011049"/>
            <a:ext cx="2949486" cy="1739884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7AF88B10-BF85-4772-A126-808019DB7D98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79" y="510818"/>
            <a:ext cx="1433024" cy="904704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E7241489-8366-42EF-B2E8-F477E64CE6D5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312" y="5286843"/>
            <a:ext cx="1193538" cy="118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3276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그림 개체 틀 4">
            <a:extLst>
              <a:ext uri="{FF2B5EF4-FFF2-40B4-BE49-F238E27FC236}">
                <a16:creationId xmlns:a16="http://schemas.microsoft.com/office/drawing/2014/main" id="{FFA325FA-759D-4B72-888F-6D148FC11AD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75070" y="1308100"/>
            <a:ext cx="3277832" cy="2198265"/>
          </a:xfrm>
          <a:prstGeom prst="roundRect">
            <a:avLst>
              <a:gd name="adj" fmla="val 8579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360000" anchor="t" anchorCtr="0"/>
          <a:lstStyle>
            <a:lvl1pPr marL="0" indent="0" algn="ctr">
              <a:buNone/>
              <a:defRPr sz="1400"/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  <p:sp>
        <p:nvSpPr>
          <p:cNvPr id="17" name="그림 개체 틀 4">
            <a:extLst>
              <a:ext uri="{FF2B5EF4-FFF2-40B4-BE49-F238E27FC236}">
                <a16:creationId xmlns:a16="http://schemas.microsoft.com/office/drawing/2014/main" id="{003F3872-1FF2-4C51-BC3E-BF45D6107FA3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457085" y="1308100"/>
            <a:ext cx="3277832" cy="2198265"/>
          </a:xfrm>
          <a:prstGeom prst="roundRect">
            <a:avLst>
              <a:gd name="adj" fmla="val 8579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360000" anchor="t" anchorCtr="0"/>
          <a:lstStyle>
            <a:lvl1pPr marL="0" indent="0" algn="ctr">
              <a:buNone/>
              <a:defRPr sz="1400"/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  <p:sp>
        <p:nvSpPr>
          <p:cNvPr id="18" name="그림 개체 틀 4">
            <a:extLst>
              <a:ext uri="{FF2B5EF4-FFF2-40B4-BE49-F238E27FC236}">
                <a16:creationId xmlns:a16="http://schemas.microsoft.com/office/drawing/2014/main" id="{C9D7A5CC-E86B-4909-82C2-F0283A5BE4C6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8039099" y="1308100"/>
            <a:ext cx="3277832" cy="2198265"/>
          </a:xfrm>
          <a:prstGeom prst="roundRect">
            <a:avLst>
              <a:gd name="adj" fmla="val 8579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360000" anchor="t" anchorCtr="0"/>
          <a:lstStyle>
            <a:lvl1pPr marL="0" indent="0" algn="ctr">
              <a:buNone/>
              <a:defRPr sz="1400"/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A9527162-879E-4B74-9C0B-B952DB2CCF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49" b="62371"/>
          <a:stretch/>
        </p:blipFill>
        <p:spPr>
          <a:xfrm>
            <a:off x="430046" y="135918"/>
            <a:ext cx="3912638" cy="1707862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3EEED88A-1293-4AB9-B99A-88E643A2DE8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3" t="51128"/>
          <a:stretch/>
        </p:blipFill>
        <p:spPr>
          <a:xfrm flipV="1">
            <a:off x="9242514" y="-118651"/>
            <a:ext cx="2949486" cy="221700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1CFD4906-2EE5-4F42-A716-553C0F53F1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57" r="61536"/>
          <a:stretch/>
        </p:blipFill>
        <p:spPr>
          <a:xfrm flipH="1">
            <a:off x="8683112" y="4591519"/>
            <a:ext cx="3151651" cy="1934436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E7E80E32-3A0D-4E35-B245-7D550D66BE84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46" y="6159834"/>
            <a:ext cx="1387395" cy="617213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6294CB34-1A43-422C-B038-E1A5728CECC7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7257" y="135918"/>
            <a:ext cx="933692" cy="1062369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1A4B501A-AB9B-4CFC-8437-2B3CF1CA61D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9" t="52127" b="5350"/>
          <a:stretch/>
        </p:blipFill>
        <p:spPr>
          <a:xfrm flipH="1">
            <a:off x="122327" y="4538440"/>
            <a:ext cx="2061592" cy="193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2269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그림 개체 틀 11">
            <a:extLst>
              <a:ext uri="{FF2B5EF4-FFF2-40B4-BE49-F238E27FC236}">
                <a16:creationId xmlns:a16="http://schemas.microsoft.com/office/drawing/2014/main" id="{1D7DAF10-74C1-41C3-A0B8-347D49F6695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716277" y="863142"/>
            <a:ext cx="2422446" cy="5256000"/>
          </a:xfrm>
          <a:prstGeom prst="roundRect">
            <a:avLst>
              <a:gd name="adj" fmla="val 14137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tIns="1152000" anchor="ctr" anchorCtr="1"/>
          <a:lstStyle>
            <a:lvl1pPr marL="228600" marR="0" indent="-22860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7C4A105F-06E3-4B86-9EF5-C3CBB5867C5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31" b="54222"/>
          <a:stretch/>
        </p:blipFill>
        <p:spPr>
          <a:xfrm>
            <a:off x="176765" y="0"/>
            <a:ext cx="3635457" cy="2076682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6FA88665-2942-46D8-9C56-C01AFD58D8F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5" b="58073"/>
          <a:stretch/>
        </p:blipFill>
        <p:spPr>
          <a:xfrm>
            <a:off x="8948698" y="0"/>
            <a:ext cx="3066537" cy="1901974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1092C321-70C6-4DC3-B0E2-F86F039596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80" b="54059"/>
          <a:stretch/>
        </p:blipFill>
        <p:spPr>
          <a:xfrm rot="16200000" flipH="1" flipV="1">
            <a:off x="9279865" y="3602119"/>
            <a:ext cx="3385648" cy="2085090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AF60F2CE-84EE-4783-B539-3FFC3803F0A6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15" y="5522657"/>
            <a:ext cx="1309394" cy="780390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B3F7B970-16DB-470F-A744-994E6C0B0FCF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894" y="520512"/>
            <a:ext cx="1116499" cy="1069093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92D5BD8F-BAC0-43CE-82DB-4425B3BFC9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6" r="68523"/>
          <a:stretch/>
        </p:blipFill>
        <p:spPr>
          <a:xfrm>
            <a:off x="0" y="4879080"/>
            <a:ext cx="2579183" cy="206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1606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2747D0E2-3791-4A25-88C6-A64CFAED91A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49" b="62371"/>
          <a:stretch/>
        </p:blipFill>
        <p:spPr>
          <a:xfrm flipH="1">
            <a:off x="7878407" y="147309"/>
            <a:ext cx="3912638" cy="1707862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6F9771C-F75F-4E09-8389-BCC7DE1730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31" b="54222"/>
          <a:stretch/>
        </p:blipFill>
        <p:spPr>
          <a:xfrm flipV="1">
            <a:off x="72230" y="4634009"/>
            <a:ext cx="3635457" cy="2076682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B9137AE3-2BE2-4125-9BA7-1B6FA16457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5" b="58073"/>
          <a:stretch/>
        </p:blipFill>
        <p:spPr>
          <a:xfrm rot="10800000" flipH="1">
            <a:off x="8724507" y="4808717"/>
            <a:ext cx="3066537" cy="1901974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21F67695-86F6-48FA-82C3-9E1418D8399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80" b="54059"/>
          <a:stretch/>
        </p:blipFill>
        <p:spPr>
          <a:xfrm flipH="1">
            <a:off x="322039" y="456119"/>
            <a:ext cx="3385648" cy="2085090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58EAEE35-B1FD-416B-9E21-7073E28FD346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08" y="147309"/>
            <a:ext cx="1146505" cy="1097291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CEC6AA37-2EFA-4C00-9D3E-1696CF526F06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27561" y="5020368"/>
            <a:ext cx="1641138" cy="1672851"/>
          </a:xfrm>
          <a:prstGeom prst="rect">
            <a:avLst/>
          </a:prstGeom>
        </p:spPr>
      </p:pic>
      <p:sp>
        <p:nvSpPr>
          <p:cNvPr id="15" name="그림 개체 틀 5">
            <a:extLst>
              <a:ext uri="{FF2B5EF4-FFF2-40B4-BE49-F238E27FC236}">
                <a16:creationId xmlns:a16="http://schemas.microsoft.com/office/drawing/2014/main" id="{A0F544A8-5893-46FD-BD76-38624CB94B03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>
            <a:off x="6763497" y="754053"/>
            <a:ext cx="3997870" cy="5332422"/>
          </a:xfrm>
          <a:prstGeom prst="roundRect">
            <a:avLst>
              <a:gd name="adj" fmla="val 1370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tIns="1152000" anchor="ctr" anchorCtr="1"/>
          <a:lstStyle>
            <a:lvl1pPr>
              <a:defRPr lang="ko-KR" altLang="en-US" sz="1600" dirty="0"/>
            </a:lvl1pPr>
          </a:lstStyle>
          <a:p>
            <a:pPr marR="0" lvl="0" fontAlgn="auto">
              <a:spcAft>
                <a:spcPts val="0"/>
              </a:spcAft>
              <a:buClrTx/>
              <a:buSzTx/>
              <a:tabLst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69755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그림 개체 틀 8">
            <a:extLst>
              <a:ext uri="{FF2B5EF4-FFF2-40B4-BE49-F238E27FC236}">
                <a16:creationId xmlns:a16="http://schemas.microsoft.com/office/drawing/2014/main" id="{9BDE350D-7ECC-4A6D-8AE6-4ED3BDE78279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>
            <a:off x="5240532" y="1325444"/>
            <a:ext cx="5209432" cy="3222744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tIns="1152000" anchor="ctr" anchorCtr="1"/>
          <a:lstStyle>
            <a:lvl1pPr>
              <a:defRPr lang="ko-KR" altLang="en-US" sz="1600" dirty="0"/>
            </a:lvl1pPr>
          </a:lstStyle>
          <a:p>
            <a:pPr marR="0" lvl="0" fontAlgn="auto">
              <a:spcAft>
                <a:spcPts val="0"/>
              </a:spcAft>
              <a:buClrTx/>
              <a:buSzTx/>
              <a:tabLst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BDD6241E-154A-4A40-8A65-BAC769514F9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57" r="61536"/>
          <a:stretch/>
        </p:blipFill>
        <p:spPr>
          <a:xfrm flipH="1" flipV="1">
            <a:off x="9040349" y="-16023"/>
            <a:ext cx="3151651" cy="1934436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75F63B74-E217-46C2-BCCD-D989D549B93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3" t="51128"/>
          <a:stretch/>
        </p:blipFill>
        <p:spPr>
          <a:xfrm>
            <a:off x="9242514" y="4641000"/>
            <a:ext cx="2949486" cy="2217000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296EC78C-6990-40F0-9FBD-F5B2F3BE443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6" r="68523"/>
          <a:stretch/>
        </p:blipFill>
        <p:spPr>
          <a:xfrm flipV="1">
            <a:off x="256977" y="0"/>
            <a:ext cx="2579183" cy="2067544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84B9ADD4-7A20-4CB2-B69C-EE5F00DD80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9" t="52127" b="5350"/>
          <a:stretch/>
        </p:blipFill>
        <p:spPr>
          <a:xfrm flipH="1">
            <a:off x="0" y="4548188"/>
            <a:ext cx="2061592" cy="1930001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DF394818-B05A-4A82-B447-350AC89C59AB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56" y="5379853"/>
            <a:ext cx="1736277" cy="1271156"/>
          </a:xfrm>
          <a:prstGeom prst="rect">
            <a:avLst/>
          </a:prstGeom>
        </p:spPr>
      </p:pic>
      <p:pic>
        <p:nvPicPr>
          <p:cNvPr id="35" name="그림 34">
            <a:extLst>
              <a:ext uri="{FF2B5EF4-FFF2-40B4-BE49-F238E27FC236}">
                <a16:creationId xmlns:a16="http://schemas.microsoft.com/office/drawing/2014/main" id="{42D93A83-236D-41FB-BBEC-A35A009B4802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422" y="286547"/>
            <a:ext cx="1453504" cy="132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0342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0888E836-5B2F-423C-BE8C-132383DB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6BFC3001-7E4F-48C1-99B3-0A6A4179FF46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081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PTMON cust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3">
            <a:hlinkClick r:id="rId2"/>
            <a:extLst>
              <a:ext uri="{FF2B5EF4-FFF2-40B4-BE49-F238E27FC236}">
                <a16:creationId xmlns:a16="http://schemas.microsoft.com/office/drawing/2014/main" id="{4F46929A-99F6-4803-AADD-E248E3A5233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42FE5389-A5FB-41B9-8CD0-650849B461C5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2780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319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  <p:sldLayoutId id="2147483692" r:id="rId17"/>
    <p:sldLayoutId id="2147483693" r:id="rId18"/>
    <p:sldLayoutId id="2147483694" r:id="rId19"/>
    <p:sldLayoutId id="2147483695" r:id="rId20"/>
    <p:sldLayoutId id="2147483696" r:id="rId21"/>
    <p:sldLayoutId id="2147483676" r:id="rId22"/>
    <p:sldLayoutId id="2147483664" r:id="rId2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7" Type="http://schemas.openxmlformats.org/officeDocument/2006/relationships/image" Target="../media/image29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svg"/><Relationship Id="rId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38EEA0B0-8C75-4A52-9154-0B85F9F90607}"/>
              </a:ext>
            </a:extLst>
          </p:cNvPr>
          <p:cNvSpPr txBox="1"/>
          <p:nvPr/>
        </p:nvSpPr>
        <p:spPr>
          <a:xfrm>
            <a:off x="634181" y="1909107"/>
            <a:ext cx="5766619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ru-RU" altLang="ko-KR" sz="4800" dirty="0">
                <a:latin typeface="+mj-lt"/>
                <a:cs typeface="Arial" panose="020B0604020202020204" pitchFamily="34" charset="0"/>
              </a:rPr>
              <a:t>Компьютерная графика</a:t>
            </a:r>
            <a:endParaRPr lang="ko-KR" altLang="en-US" sz="4800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140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>
            <a:extLst>
              <a:ext uri="{FF2B5EF4-FFF2-40B4-BE49-F238E27FC236}">
                <a16:creationId xmlns:a16="http://schemas.microsoft.com/office/drawing/2014/main" id="{6126A28B-8EEA-4470-930B-9F0BF483E0AC}"/>
              </a:ext>
            </a:extLst>
          </p:cNvPr>
          <p:cNvSpPr/>
          <p:nvPr/>
        </p:nvSpPr>
        <p:spPr>
          <a:xfrm>
            <a:off x="1297859" y="3256551"/>
            <a:ext cx="29501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ko-KR" sz="2400" dirty="0">
                <a:latin typeface="+mj-lt"/>
              </a:rPr>
              <a:t>Ознакомить с основами компьютерной графики</a:t>
            </a:r>
            <a:endParaRPr lang="ko-KR" altLang="en-US" sz="2400" dirty="0">
              <a:latin typeface="+mj-lt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2D1DD021-44D8-486C-AA1B-BDB8B155F2ED}"/>
              </a:ext>
            </a:extLst>
          </p:cNvPr>
          <p:cNvSpPr/>
          <p:nvPr/>
        </p:nvSpPr>
        <p:spPr>
          <a:xfrm>
            <a:off x="1497183" y="2733331"/>
            <a:ext cx="9436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>
                <a:latin typeface="+mj-lt"/>
              </a:rPr>
              <a:t>01</a:t>
            </a:r>
            <a:endParaRPr lang="ko-KR" altLang="en-US" sz="2400" dirty="0">
              <a:latin typeface="+mj-lt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81399E25-CFA7-4229-8EF1-0FFBF06B358D}"/>
              </a:ext>
            </a:extLst>
          </p:cNvPr>
          <p:cNvSpPr/>
          <p:nvPr/>
        </p:nvSpPr>
        <p:spPr>
          <a:xfrm>
            <a:off x="4720609" y="3256551"/>
            <a:ext cx="29501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ko-KR" sz="2400" dirty="0">
                <a:latin typeface="+mj-lt"/>
              </a:rPr>
              <a:t>Рассмотреть основные виды компьютерной графики</a:t>
            </a:r>
            <a:endParaRPr lang="ko-KR" altLang="en-US" sz="2400" dirty="0">
              <a:latin typeface="+mj-lt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53429DD3-A45F-422A-8660-1A9F1EBF2B95}"/>
              </a:ext>
            </a:extLst>
          </p:cNvPr>
          <p:cNvSpPr/>
          <p:nvPr/>
        </p:nvSpPr>
        <p:spPr>
          <a:xfrm>
            <a:off x="4720609" y="2733331"/>
            <a:ext cx="9436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>
                <a:latin typeface="+mj-lt"/>
              </a:rPr>
              <a:t>02</a:t>
            </a:r>
            <a:endParaRPr lang="ko-KR" altLang="en-US" sz="2400" dirty="0">
              <a:latin typeface="+mj-lt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A4837375-2B33-46DB-920E-8C41CB5E4C8F}"/>
              </a:ext>
            </a:extLst>
          </p:cNvPr>
          <p:cNvSpPr/>
          <p:nvPr/>
        </p:nvSpPr>
        <p:spPr>
          <a:xfrm>
            <a:off x="7944035" y="3256551"/>
            <a:ext cx="38038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ko-KR" sz="2400" dirty="0">
                <a:latin typeface="+mj-lt"/>
              </a:rPr>
              <a:t>Понять применение компьютерной графики в различных сферах</a:t>
            </a:r>
            <a:endParaRPr lang="ko-KR" altLang="en-US" sz="2400" dirty="0">
              <a:latin typeface="+mj-lt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419B3BDE-6DAB-4987-8B64-AAA12E671CB9}"/>
              </a:ext>
            </a:extLst>
          </p:cNvPr>
          <p:cNvSpPr/>
          <p:nvPr/>
        </p:nvSpPr>
        <p:spPr>
          <a:xfrm>
            <a:off x="7944035" y="2733331"/>
            <a:ext cx="9436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>
                <a:latin typeface="+mj-lt"/>
              </a:rPr>
              <a:t>03</a:t>
            </a:r>
            <a:endParaRPr lang="ko-KR" altLang="en-US" sz="2400" dirty="0">
              <a:latin typeface="+mj-lt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DC146FFD-7897-4C0B-BAA8-CF057C5F99D8}"/>
              </a:ext>
            </a:extLst>
          </p:cNvPr>
          <p:cNvSpPr/>
          <p:nvPr/>
        </p:nvSpPr>
        <p:spPr>
          <a:xfrm>
            <a:off x="1497182" y="1576023"/>
            <a:ext cx="4167105" cy="523220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altLang="ko-KR" sz="2800" b="1" dirty="0">
                <a:solidFill>
                  <a:srgbClr val="F8F8FA"/>
                </a:solidFill>
              </a:rPr>
              <a:t>Цели</a:t>
            </a:r>
            <a:endParaRPr lang="ko-KR" altLang="en-US" sz="2800" b="1" dirty="0">
              <a:solidFill>
                <a:srgbClr val="F8F8F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287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타원 23">
            <a:extLst>
              <a:ext uri="{FF2B5EF4-FFF2-40B4-BE49-F238E27FC236}">
                <a16:creationId xmlns:a16="http://schemas.microsoft.com/office/drawing/2014/main" id="{C4C036B6-B4C9-4097-B281-3A06845ED4AB}"/>
              </a:ext>
            </a:extLst>
          </p:cNvPr>
          <p:cNvSpPr/>
          <p:nvPr/>
        </p:nvSpPr>
        <p:spPr>
          <a:xfrm>
            <a:off x="5463745" y="2767991"/>
            <a:ext cx="1259658" cy="1259656"/>
          </a:xfrm>
          <a:prstGeom prst="ellipse">
            <a:avLst/>
          </a:prstGeom>
          <a:solidFill>
            <a:srgbClr val="F82C15"/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>
              <a:solidFill>
                <a:srgbClr val="F8F8FA"/>
              </a:solidFill>
              <a:latin typeface="+mj-lt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2C00CDDB-8340-4886-95A7-CADCB2E686AF}"/>
              </a:ext>
            </a:extLst>
          </p:cNvPr>
          <p:cNvSpPr/>
          <p:nvPr/>
        </p:nvSpPr>
        <p:spPr>
          <a:xfrm>
            <a:off x="4521357" y="4296782"/>
            <a:ext cx="3019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400" dirty="0">
                <a:latin typeface="+mj-lt"/>
              </a:rPr>
              <a:t>Где мы с ней встречаемся в повседневной жизни?</a:t>
            </a:r>
            <a:endParaRPr lang="en-US" altLang="ko-KR" sz="2400" dirty="0">
              <a:latin typeface="+mj-lt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846DD706-33AC-49C5-894F-14C1549D99D2}"/>
              </a:ext>
            </a:extLst>
          </p:cNvPr>
          <p:cNvSpPr/>
          <p:nvPr/>
        </p:nvSpPr>
        <p:spPr>
          <a:xfrm>
            <a:off x="2319315" y="2767991"/>
            <a:ext cx="1259658" cy="1259656"/>
          </a:xfrm>
          <a:prstGeom prst="ellipse">
            <a:avLst/>
          </a:prstGeom>
          <a:solidFill>
            <a:srgbClr val="F82C15"/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>
              <a:solidFill>
                <a:srgbClr val="F8F8FA"/>
              </a:solidFill>
              <a:latin typeface="+mj-lt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74D006DC-C512-4D56-9C54-C2FE490CD503}"/>
              </a:ext>
            </a:extLst>
          </p:cNvPr>
          <p:cNvSpPr/>
          <p:nvPr/>
        </p:nvSpPr>
        <p:spPr>
          <a:xfrm>
            <a:off x="1439342" y="4316929"/>
            <a:ext cx="3019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400" dirty="0">
                <a:latin typeface="+mj-lt"/>
              </a:rPr>
              <a:t>Что такое компьютерная графика?</a:t>
            </a:r>
            <a:endParaRPr lang="en-US" altLang="ko-KR" sz="2400" dirty="0">
              <a:latin typeface="+mj-lt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3EA32713-6558-445E-BCCB-9653D8DD208A}"/>
              </a:ext>
            </a:extLst>
          </p:cNvPr>
          <p:cNvSpPr/>
          <p:nvPr/>
        </p:nvSpPr>
        <p:spPr>
          <a:xfrm>
            <a:off x="8613031" y="2767991"/>
            <a:ext cx="1259658" cy="1259656"/>
          </a:xfrm>
          <a:prstGeom prst="ellipse">
            <a:avLst/>
          </a:prstGeom>
          <a:solidFill>
            <a:srgbClr val="F82C15"/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>
              <a:solidFill>
                <a:srgbClr val="F8F8FA"/>
              </a:solidFill>
              <a:latin typeface="+mj-lt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6644FD4E-29AD-4306-B196-21BC0D667A03}"/>
              </a:ext>
            </a:extLst>
          </p:cNvPr>
          <p:cNvSpPr/>
          <p:nvPr/>
        </p:nvSpPr>
        <p:spPr>
          <a:xfrm>
            <a:off x="7603372" y="4316929"/>
            <a:ext cx="4293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400" dirty="0">
                <a:latin typeface="+mj-lt"/>
              </a:rPr>
              <a:t>Какие основные области применяющие компьютерную графику?</a:t>
            </a:r>
            <a:endParaRPr lang="en-US" altLang="ko-KR" sz="2400" dirty="0">
              <a:latin typeface="+mj-lt"/>
            </a:endParaRPr>
          </a:p>
        </p:txBody>
      </p:sp>
      <p:pic>
        <p:nvPicPr>
          <p:cNvPr id="45" name="그래픽 44">
            <a:extLst>
              <a:ext uri="{FF2B5EF4-FFF2-40B4-BE49-F238E27FC236}">
                <a16:creationId xmlns:a16="http://schemas.microsoft.com/office/drawing/2014/main" id="{AB524B07-8765-4F0A-8D5E-12058198D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01939" y="3150463"/>
            <a:ext cx="558842" cy="49471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4E6584D-B843-4D7C-9E58-7421D94FE939}"/>
              </a:ext>
            </a:extLst>
          </p:cNvPr>
          <p:cNvSpPr txBox="1"/>
          <p:nvPr/>
        </p:nvSpPr>
        <p:spPr>
          <a:xfrm>
            <a:off x="1701800" y="1722488"/>
            <a:ext cx="8788400" cy="523220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sz="2800">
                <a:solidFill>
                  <a:srgbClr val="F8F8FA"/>
                </a:solidFill>
              </a:defRPr>
            </a:lvl1pPr>
          </a:lstStyle>
          <a:p>
            <a:r>
              <a:rPr lang="ru-RU" altLang="ko-KR" b="1" dirty="0"/>
              <a:t>Обсуждение</a:t>
            </a:r>
            <a:endParaRPr lang="ko-KR" altLang="en-US" b="1" dirty="0"/>
          </a:p>
        </p:txBody>
      </p:sp>
      <p:pic>
        <p:nvPicPr>
          <p:cNvPr id="13" name="그래픽 602">
            <a:extLst>
              <a:ext uri="{FF2B5EF4-FFF2-40B4-BE49-F238E27FC236}">
                <a16:creationId xmlns:a16="http://schemas.microsoft.com/office/drawing/2014/main" id="{578F27FA-8514-4D79-B299-C8A365F072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612881" y="3023344"/>
            <a:ext cx="672523" cy="748949"/>
          </a:xfrm>
          <a:prstGeom prst="rect">
            <a:avLst/>
          </a:prstGeom>
        </p:spPr>
      </p:pic>
      <p:pic>
        <p:nvPicPr>
          <p:cNvPr id="14" name="그래픽 535">
            <a:extLst>
              <a:ext uri="{FF2B5EF4-FFF2-40B4-BE49-F238E27FC236}">
                <a16:creationId xmlns:a16="http://schemas.microsoft.com/office/drawing/2014/main" id="{8B9F8D39-EA9F-4A54-A85E-7E262D6D1B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757084" y="3070232"/>
            <a:ext cx="734652" cy="57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403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26AAE435-9EEF-4F8E-AC6F-632A4E36065D}"/>
              </a:ext>
            </a:extLst>
          </p:cNvPr>
          <p:cNvSpPr txBox="1"/>
          <p:nvPr/>
        </p:nvSpPr>
        <p:spPr>
          <a:xfrm>
            <a:off x="1701800" y="1722488"/>
            <a:ext cx="8788400" cy="523220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>
            <a:defPPr>
              <a:defRPr lang="ko-KR"/>
            </a:defPPr>
            <a:lvl1pPr>
              <a:defRPr sz="2800">
                <a:solidFill>
                  <a:srgbClr val="FFCD03"/>
                </a:solidFill>
              </a:defRPr>
            </a:lvl1pPr>
          </a:lstStyle>
          <a:p>
            <a:pPr algn="ctr"/>
            <a:r>
              <a:rPr lang="ru-RU" altLang="ko-KR" b="1" dirty="0">
                <a:solidFill>
                  <a:srgbClr val="F8F8FA"/>
                </a:solidFill>
              </a:rPr>
              <a:t>Определение компьютерной графики</a:t>
            </a:r>
            <a:endParaRPr lang="ko-KR" altLang="en-US" b="1" dirty="0">
              <a:solidFill>
                <a:srgbClr val="F8F8FA"/>
              </a:solidFill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525CABFB-A842-44E0-9920-D1DD6E1DA8D2}"/>
              </a:ext>
            </a:extLst>
          </p:cNvPr>
          <p:cNvSpPr/>
          <p:nvPr/>
        </p:nvSpPr>
        <p:spPr>
          <a:xfrm>
            <a:off x="2290916" y="2766818"/>
            <a:ext cx="76101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400" dirty="0">
                <a:latin typeface="+mj-lt"/>
              </a:rPr>
              <a:t>Компьютерная графика — это визуальный контент для отображения на мониторах, проекторах и очках виртуальной реальности, созданный при помощи компьютера. В английском есть аналогичный термин </a:t>
            </a:r>
            <a:r>
              <a:rPr lang="ru-RU" altLang="ko-KR" sz="2400" dirty="0" err="1">
                <a:latin typeface="+mj-lt"/>
              </a:rPr>
              <a:t>computer</a:t>
            </a:r>
            <a:r>
              <a:rPr lang="ru-RU" altLang="ko-KR" sz="2400" dirty="0">
                <a:latin typeface="+mj-lt"/>
              </a:rPr>
              <a:t> </a:t>
            </a:r>
            <a:r>
              <a:rPr lang="ru-RU" altLang="ko-KR" sz="2400" dirty="0" err="1">
                <a:latin typeface="+mj-lt"/>
              </a:rPr>
              <a:t>graphics</a:t>
            </a:r>
            <a:r>
              <a:rPr lang="ru-RU" altLang="ko-KR" sz="2400" dirty="0">
                <a:latin typeface="+mj-lt"/>
              </a:rPr>
              <a:t>, часто сокращаемый до аббревиатуры CG.</a:t>
            </a:r>
            <a:endParaRPr lang="en-US" altLang="ko-KR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10927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26AAE435-9EEF-4F8E-AC6F-632A4E36065D}"/>
              </a:ext>
            </a:extLst>
          </p:cNvPr>
          <p:cNvSpPr txBox="1"/>
          <p:nvPr/>
        </p:nvSpPr>
        <p:spPr>
          <a:xfrm>
            <a:off x="1640840" y="1199974"/>
            <a:ext cx="8788400" cy="523220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>
            <a:defPPr>
              <a:defRPr lang="ko-KR"/>
            </a:defPPr>
            <a:lvl1pPr>
              <a:defRPr sz="2800">
                <a:solidFill>
                  <a:srgbClr val="FFCD03"/>
                </a:solidFill>
              </a:defRPr>
            </a:lvl1pPr>
          </a:lstStyle>
          <a:p>
            <a:pPr algn="ctr"/>
            <a:r>
              <a:rPr lang="ru-RU" altLang="ko-KR" b="1" dirty="0">
                <a:solidFill>
                  <a:srgbClr val="F8F8FA"/>
                </a:solidFill>
              </a:rPr>
              <a:t>Виды компьютерной графики</a:t>
            </a:r>
            <a:endParaRPr lang="ko-KR" altLang="en-US" b="1" dirty="0">
              <a:solidFill>
                <a:srgbClr val="F8F8FA"/>
              </a:solidFill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525CABFB-A842-44E0-9920-D1DD6E1DA8D2}"/>
              </a:ext>
            </a:extLst>
          </p:cNvPr>
          <p:cNvSpPr/>
          <p:nvPr/>
        </p:nvSpPr>
        <p:spPr>
          <a:xfrm>
            <a:off x="2229956" y="2271491"/>
            <a:ext cx="7610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altLang="ko-KR" u="sng" dirty="0">
                <a:latin typeface="+mj-lt"/>
              </a:rPr>
              <a:t>Растровая графика </a:t>
            </a:r>
            <a:r>
              <a:rPr lang="ru-RU" altLang="ko-KR" dirty="0">
                <a:latin typeface="+mj-lt"/>
              </a:rPr>
              <a:t>— это графическое изображение, состоящее из массива сетки пикселей, или точек различных цветов, которые имеют одинаковый размер и форму. </a:t>
            </a:r>
            <a:endParaRPr lang="en-US" altLang="ko-KR" dirty="0">
              <a:latin typeface="+mj-lt"/>
            </a:endParaRPr>
          </a:p>
        </p:txBody>
      </p:sp>
      <p:sp>
        <p:nvSpPr>
          <p:cNvPr id="4" name="직사각형 29">
            <a:extLst>
              <a:ext uri="{FF2B5EF4-FFF2-40B4-BE49-F238E27FC236}">
                <a16:creationId xmlns:a16="http://schemas.microsoft.com/office/drawing/2014/main" id="{5B4F5C6B-4E2C-4C29-8463-259933922854}"/>
              </a:ext>
            </a:extLst>
          </p:cNvPr>
          <p:cNvSpPr/>
          <p:nvPr/>
        </p:nvSpPr>
        <p:spPr>
          <a:xfrm>
            <a:off x="2229956" y="3934477"/>
            <a:ext cx="76101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altLang="ko-KR" u="sng" dirty="0">
                <a:latin typeface="+mj-lt"/>
              </a:rPr>
              <a:t>Векторная графика </a:t>
            </a:r>
            <a:r>
              <a:rPr lang="ru-RU" altLang="ko-KR" dirty="0">
                <a:latin typeface="+mj-lt"/>
              </a:rPr>
              <a:t>— это изображения, сформированные множеством точек, объединенных математическими соотношениями. Каждый объект — это визуализация математической функции. Векторное изображение имеет преимущество перед растровым по качеству: при любом увеличении оно сохраняет идеальную четкость.</a:t>
            </a:r>
            <a:endParaRPr lang="en-US" altLang="ko-KR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71133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3FF9E1D6-4C3A-4C8E-9CC3-F6E910BC31A2}"/>
              </a:ext>
            </a:extLst>
          </p:cNvPr>
          <p:cNvSpPr/>
          <p:nvPr/>
        </p:nvSpPr>
        <p:spPr>
          <a:xfrm>
            <a:off x="269400" y="2961420"/>
            <a:ext cx="3667333" cy="1000979"/>
          </a:xfrm>
          <a:prstGeom prst="roundRect">
            <a:avLst>
              <a:gd name="adj" fmla="val 50000"/>
            </a:avLst>
          </a:prstGeom>
          <a:solidFill>
            <a:srgbClr val="3C84F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altLang="ko-KR" sz="2000" dirty="0">
                <a:solidFill>
                  <a:srgbClr val="F8F8FA"/>
                </a:solidFill>
                <a:latin typeface="+mj-lt"/>
              </a:rPr>
              <a:t>Дизайн (графический, веб-дизайн). Индустрия игр</a:t>
            </a:r>
            <a:endParaRPr lang="ko-KR" altLang="en-US" sz="2000" dirty="0">
              <a:solidFill>
                <a:srgbClr val="F8F8FA"/>
              </a:solidFill>
              <a:latin typeface="+mj-lt"/>
            </a:endParaRP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E364CE2E-2EED-41D8-B6C0-537D355C35C4}"/>
              </a:ext>
            </a:extLst>
          </p:cNvPr>
          <p:cNvSpPr/>
          <p:nvPr/>
        </p:nvSpPr>
        <p:spPr>
          <a:xfrm>
            <a:off x="4262333" y="2961421"/>
            <a:ext cx="3667333" cy="1000978"/>
          </a:xfrm>
          <a:prstGeom prst="roundRect">
            <a:avLst>
              <a:gd name="adj" fmla="val 50000"/>
            </a:avLst>
          </a:prstGeom>
          <a:solidFill>
            <a:srgbClr val="3C84F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altLang="ko-KR" sz="2000" dirty="0">
                <a:solidFill>
                  <a:srgbClr val="F8F8FA"/>
                </a:solidFill>
                <a:latin typeface="+mj-lt"/>
              </a:rPr>
              <a:t>Мультимедиа (анимация, кино)</a:t>
            </a:r>
            <a:endParaRPr lang="ko-KR" altLang="en-US" sz="2000" dirty="0">
              <a:solidFill>
                <a:srgbClr val="F8F8FA"/>
              </a:solidFill>
              <a:latin typeface="+mj-lt"/>
            </a:endParaRPr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49B18E1F-7BDF-4F05-8683-45A01681FA4D}"/>
              </a:ext>
            </a:extLst>
          </p:cNvPr>
          <p:cNvSpPr/>
          <p:nvPr/>
        </p:nvSpPr>
        <p:spPr>
          <a:xfrm>
            <a:off x="8255267" y="2961420"/>
            <a:ext cx="3667333" cy="1000977"/>
          </a:xfrm>
          <a:prstGeom prst="roundRect">
            <a:avLst>
              <a:gd name="adj" fmla="val 50000"/>
            </a:avLst>
          </a:prstGeom>
          <a:solidFill>
            <a:srgbClr val="3C84F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altLang="ko-KR" sz="2000" dirty="0">
                <a:solidFill>
                  <a:srgbClr val="F8F8FA"/>
                </a:solidFill>
                <a:latin typeface="+mj-lt"/>
              </a:rPr>
              <a:t>Научная визуализация (карты, схемы)</a:t>
            </a:r>
            <a:endParaRPr lang="ko-KR" altLang="en-US" sz="2000" dirty="0">
              <a:solidFill>
                <a:srgbClr val="F8F8FA"/>
              </a:solidFill>
              <a:latin typeface="+mj-lt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2117632-30F8-4E75-B68E-85E91049CA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029" y="632427"/>
            <a:ext cx="2675941" cy="234804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266BA1E-961C-47C4-9747-83CD81B693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283" y="620915"/>
            <a:ext cx="2551566" cy="234050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E296EAF-9098-4F11-845A-AF1482557B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680" y="673680"/>
            <a:ext cx="2340506" cy="22877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6C0A3C6-A209-4CA4-AE49-FF3888465D2E}"/>
              </a:ext>
            </a:extLst>
          </p:cNvPr>
          <p:cNvSpPr txBox="1"/>
          <p:nvPr/>
        </p:nvSpPr>
        <p:spPr>
          <a:xfrm>
            <a:off x="1701800" y="4647565"/>
            <a:ext cx="87884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>
            <a:defPPr>
              <a:defRPr lang="ko-KR"/>
            </a:defPPr>
            <a:lvl1pPr>
              <a:defRPr sz="2800">
                <a:solidFill>
                  <a:srgbClr val="FFCD03"/>
                </a:solidFill>
              </a:defRPr>
            </a:lvl1pPr>
          </a:lstStyle>
          <a:p>
            <a:pPr algn="ctr"/>
            <a:r>
              <a:rPr lang="ru-RU" altLang="ko-KR" b="1" dirty="0">
                <a:solidFill>
                  <a:srgbClr val="F8F8FA"/>
                </a:solidFill>
              </a:rPr>
              <a:t>Применение компьютерной графики</a:t>
            </a:r>
            <a:endParaRPr lang="ko-KR" altLang="en-US" b="1" dirty="0">
              <a:solidFill>
                <a:srgbClr val="F8F8F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554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F5A712FE-658F-40A0-9243-8A250DCCA978}"/>
              </a:ext>
            </a:extLst>
          </p:cNvPr>
          <p:cNvSpPr txBox="1"/>
          <p:nvPr/>
        </p:nvSpPr>
        <p:spPr>
          <a:xfrm>
            <a:off x="2049606" y="2678550"/>
            <a:ext cx="37149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dirty="0">
                <a:latin typeface="+mj-lt"/>
              </a:rPr>
              <a:t>Простой редактор (например, Paint): интерфейс и основные инструменты.</a:t>
            </a:r>
            <a:endParaRPr lang="en-US" altLang="ko-KR" dirty="0">
              <a:latin typeface="+mj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0937287-D1C9-4566-A89C-5A482A921501}"/>
              </a:ext>
            </a:extLst>
          </p:cNvPr>
          <p:cNvSpPr txBox="1"/>
          <p:nvPr/>
        </p:nvSpPr>
        <p:spPr>
          <a:xfrm>
            <a:off x="2079804" y="4119611"/>
            <a:ext cx="3684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/>
            </a:lvl1pPr>
          </a:lstStyle>
          <a:p>
            <a:r>
              <a:rPr lang="ru-RU" altLang="ko-KR" sz="1800" dirty="0"/>
              <a:t>создать простую иллюстрацию (например, рисунок природы или абстрактный узор)</a:t>
            </a:r>
            <a:endParaRPr lang="en-US" altLang="ko-KR" sz="1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A8AE736-11DF-4E23-9FB0-C2AE876B3333}"/>
              </a:ext>
            </a:extLst>
          </p:cNvPr>
          <p:cNvSpPr txBox="1"/>
          <p:nvPr/>
        </p:nvSpPr>
        <p:spPr>
          <a:xfrm>
            <a:off x="6891417" y="2678550"/>
            <a:ext cx="3714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dirty="0">
                <a:latin typeface="+mj-lt"/>
              </a:rPr>
              <a:t>Создание собственного проекта</a:t>
            </a:r>
            <a:endParaRPr lang="en-US" altLang="ko-KR" dirty="0"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6AB05CD-A8BA-4523-8B5E-6AE6FA56ABB9}"/>
              </a:ext>
            </a:extLst>
          </p:cNvPr>
          <p:cNvSpPr txBox="1"/>
          <p:nvPr/>
        </p:nvSpPr>
        <p:spPr>
          <a:xfrm>
            <a:off x="6539116" y="4093853"/>
            <a:ext cx="4668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/>
            </a:lvl1pPr>
          </a:lstStyle>
          <a:p>
            <a:r>
              <a:rPr lang="ru-RU" altLang="ko-KR" sz="1800" dirty="0"/>
              <a:t>создать простую графическую работу с использованием изученных инструментов (при желании можно использовать векторный редактор)</a:t>
            </a:r>
            <a:endParaRPr lang="en-US" altLang="ko-KR" sz="1800" dirty="0"/>
          </a:p>
        </p:txBody>
      </p:sp>
      <p:sp>
        <p:nvSpPr>
          <p:cNvPr id="21" name="그래픽 2">
            <a:extLst>
              <a:ext uri="{FF2B5EF4-FFF2-40B4-BE49-F238E27FC236}">
                <a16:creationId xmlns:a16="http://schemas.microsoft.com/office/drawing/2014/main" id="{A0CFD801-C8FE-4FB2-A4C5-B45B98FC128E}"/>
              </a:ext>
            </a:extLst>
          </p:cNvPr>
          <p:cNvSpPr/>
          <p:nvPr/>
        </p:nvSpPr>
        <p:spPr>
          <a:xfrm>
            <a:off x="1472447" y="2883716"/>
            <a:ext cx="394999" cy="394999"/>
          </a:xfrm>
          <a:custGeom>
            <a:avLst/>
            <a:gdLst>
              <a:gd name="connsiteX0" fmla="*/ 198110 w 394998"/>
              <a:gd name="connsiteY0" fmla="*/ 9688 h 394998"/>
              <a:gd name="connsiteX1" fmla="*/ 9688 w 394998"/>
              <a:gd name="connsiteY1" fmla="*/ 198110 h 394998"/>
              <a:gd name="connsiteX2" fmla="*/ 198110 w 394998"/>
              <a:gd name="connsiteY2" fmla="*/ 386531 h 394998"/>
              <a:gd name="connsiteX3" fmla="*/ 386531 w 394998"/>
              <a:gd name="connsiteY3" fmla="*/ 198110 h 394998"/>
              <a:gd name="connsiteX4" fmla="*/ 198110 w 394998"/>
              <a:gd name="connsiteY4" fmla="*/ 9688 h 394998"/>
              <a:gd name="connsiteX5" fmla="*/ 316389 w 394998"/>
              <a:gd name="connsiteY5" fmla="*/ 156500 h 394998"/>
              <a:gd name="connsiteX6" fmla="*/ 194773 w 394998"/>
              <a:gd name="connsiteY6" fmla="*/ 278115 h 394998"/>
              <a:gd name="connsiteX7" fmla="*/ 175563 w 394998"/>
              <a:gd name="connsiteY7" fmla="*/ 286089 h 394998"/>
              <a:gd name="connsiteX8" fmla="*/ 156353 w 394998"/>
              <a:gd name="connsiteY8" fmla="*/ 278115 h 394998"/>
              <a:gd name="connsiteX9" fmla="*/ 95533 w 394998"/>
              <a:gd name="connsiteY9" fmla="*/ 217320 h 394998"/>
              <a:gd name="connsiteX10" fmla="*/ 87559 w 394998"/>
              <a:gd name="connsiteY10" fmla="*/ 198110 h 394998"/>
              <a:gd name="connsiteX11" fmla="*/ 95533 w 394998"/>
              <a:gd name="connsiteY11" fmla="*/ 178899 h 394998"/>
              <a:gd name="connsiteX12" fmla="*/ 114743 w 394998"/>
              <a:gd name="connsiteY12" fmla="*/ 170926 h 394998"/>
              <a:gd name="connsiteX13" fmla="*/ 133953 w 394998"/>
              <a:gd name="connsiteY13" fmla="*/ 178899 h 394998"/>
              <a:gd name="connsiteX14" fmla="*/ 175538 w 394998"/>
              <a:gd name="connsiteY14" fmla="*/ 220485 h 394998"/>
              <a:gd name="connsiteX15" fmla="*/ 277944 w 394998"/>
              <a:gd name="connsiteY15" fmla="*/ 118079 h 394998"/>
              <a:gd name="connsiteX16" fmla="*/ 297154 w 394998"/>
              <a:gd name="connsiteY16" fmla="*/ 110106 h 394998"/>
              <a:gd name="connsiteX17" fmla="*/ 316364 w 394998"/>
              <a:gd name="connsiteY17" fmla="*/ 118079 h 394998"/>
              <a:gd name="connsiteX18" fmla="*/ 316389 w 394998"/>
              <a:gd name="connsiteY18" fmla="*/ 156500 h 39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94998" h="394998">
                <a:moveTo>
                  <a:pt x="198110" y="9688"/>
                </a:moveTo>
                <a:cubicBezTo>
                  <a:pt x="94208" y="9688"/>
                  <a:pt x="9688" y="94208"/>
                  <a:pt x="9688" y="198110"/>
                </a:cubicBezTo>
                <a:cubicBezTo>
                  <a:pt x="9688" y="302012"/>
                  <a:pt x="94208" y="386531"/>
                  <a:pt x="198110" y="386531"/>
                </a:cubicBezTo>
                <a:cubicBezTo>
                  <a:pt x="302012" y="386531"/>
                  <a:pt x="386531" y="302012"/>
                  <a:pt x="386531" y="198110"/>
                </a:cubicBezTo>
                <a:cubicBezTo>
                  <a:pt x="386531" y="94208"/>
                  <a:pt x="302012" y="9688"/>
                  <a:pt x="198110" y="9688"/>
                </a:cubicBezTo>
                <a:close/>
                <a:moveTo>
                  <a:pt x="316389" y="156500"/>
                </a:moveTo>
                <a:lnTo>
                  <a:pt x="194773" y="278115"/>
                </a:lnTo>
                <a:cubicBezTo>
                  <a:pt x="189645" y="283243"/>
                  <a:pt x="182825" y="286089"/>
                  <a:pt x="175563" y="286089"/>
                </a:cubicBezTo>
                <a:cubicBezTo>
                  <a:pt x="168301" y="286089"/>
                  <a:pt x="161480" y="283267"/>
                  <a:pt x="156353" y="278115"/>
                </a:cubicBezTo>
                <a:lnTo>
                  <a:pt x="95533" y="217320"/>
                </a:lnTo>
                <a:cubicBezTo>
                  <a:pt x="90405" y="212192"/>
                  <a:pt x="87559" y="205372"/>
                  <a:pt x="87559" y="198110"/>
                </a:cubicBezTo>
                <a:cubicBezTo>
                  <a:pt x="87559" y="190848"/>
                  <a:pt x="90380" y="184027"/>
                  <a:pt x="95533" y="178899"/>
                </a:cubicBezTo>
                <a:cubicBezTo>
                  <a:pt x="100660" y="173772"/>
                  <a:pt x="107481" y="170926"/>
                  <a:pt x="114743" y="170926"/>
                </a:cubicBezTo>
                <a:cubicBezTo>
                  <a:pt x="122005" y="170926"/>
                  <a:pt x="128825" y="173747"/>
                  <a:pt x="133953" y="178899"/>
                </a:cubicBezTo>
                <a:lnTo>
                  <a:pt x="175538" y="220485"/>
                </a:lnTo>
                <a:lnTo>
                  <a:pt x="277944" y="118079"/>
                </a:lnTo>
                <a:cubicBezTo>
                  <a:pt x="283071" y="112952"/>
                  <a:pt x="289892" y="110106"/>
                  <a:pt x="297154" y="110106"/>
                </a:cubicBezTo>
                <a:cubicBezTo>
                  <a:pt x="304416" y="110106"/>
                  <a:pt x="311236" y="112927"/>
                  <a:pt x="316364" y="118079"/>
                </a:cubicBezTo>
                <a:cubicBezTo>
                  <a:pt x="326987" y="128678"/>
                  <a:pt x="326987" y="145926"/>
                  <a:pt x="316389" y="156500"/>
                </a:cubicBezTo>
                <a:close/>
              </a:path>
            </a:pathLst>
          </a:custGeom>
          <a:solidFill>
            <a:srgbClr val="3C84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ko-KR" altLang="en-US" sz="2000"/>
          </a:p>
        </p:txBody>
      </p:sp>
      <p:sp>
        <p:nvSpPr>
          <p:cNvPr id="23" name="그래픽 5">
            <a:extLst>
              <a:ext uri="{FF2B5EF4-FFF2-40B4-BE49-F238E27FC236}">
                <a16:creationId xmlns:a16="http://schemas.microsoft.com/office/drawing/2014/main" id="{7F29200D-B51F-4E7F-950D-C9C249AD8832}"/>
              </a:ext>
            </a:extLst>
          </p:cNvPr>
          <p:cNvSpPr/>
          <p:nvPr/>
        </p:nvSpPr>
        <p:spPr>
          <a:xfrm>
            <a:off x="6341617" y="2811177"/>
            <a:ext cx="394999" cy="394999"/>
          </a:xfrm>
          <a:custGeom>
            <a:avLst/>
            <a:gdLst>
              <a:gd name="connsiteX0" fmla="*/ 198110 w 394998"/>
              <a:gd name="connsiteY0" fmla="*/ 9688 h 394998"/>
              <a:gd name="connsiteX1" fmla="*/ 9688 w 394998"/>
              <a:gd name="connsiteY1" fmla="*/ 198110 h 394998"/>
              <a:gd name="connsiteX2" fmla="*/ 198110 w 394998"/>
              <a:gd name="connsiteY2" fmla="*/ 386531 h 394998"/>
              <a:gd name="connsiteX3" fmla="*/ 386531 w 394998"/>
              <a:gd name="connsiteY3" fmla="*/ 198110 h 394998"/>
              <a:gd name="connsiteX4" fmla="*/ 198110 w 394998"/>
              <a:gd name="connsiteY4" fmla="*/ 9688 h 394998"/>
              <a:gd name="connsiteX5" fmla="*/ 316389 w 394998"/>
              <a:gd name="connsiteY5" fmla="*/ 156500 h 394998"/>
              <a:gd name="connsiteX6" fmla="*/ 194773 w 394998"/>
              <a:gd name="connsiteY6" fmla="*/ 278115 h 394998"/>
              <a:gd name="connsiteX7" fmla="*/ 175563 w 394998"/>
              <a:gd name="connsiteY7" fmla="*/ 286089 h 394998"/>
              <a:gd name="connsiteX8" fmla="*/ 156353 w 394998"/>
              <a:gd name="connsiteY8" fmla="*/ 278115 h 394998"/>
              <a:gd name="connsiteX9" fmla="*/ 95533 w 394998"/>
              <a:gd name="connsiteY9" fmla="*/ 217320 h 394998"/>
              <a:gd name="connsiteX10" fmla="*/ 87559 w 394998"/>
              <a:gd name="connsiteY10" fmla="*/ 198110 h 394998"/>
              <a:gd name="connsiteX11" fmla="*/ 95533 w 394998"/>
              <a:gd name="connsiteY11" fmla="*/ 178899 h 394998"/>
              <a:gd name="connsiteX12" fmla="*/ 114743 w 394998"/>
              <a:gd name="connsiteY12" fmla="*/ 170926 h 394998"/>
              <a:gd name="connsiteX13" fmla="*/ 133953 w 394998"/>
              <a:gd name="connsiteY13" fmla="*/ 178899 h 394998"/>
              <a:gd name="connsiteX14" fmla="*/ 175538 w 394998"/>
              <a:gd name="connsiteY14" fmla="*/ 220485 h 394998"/>
              <a:gd name="connsiteX15" fmla="*/ 277944 w 394998"/>
              <a:gd name="connsiteY15" fmla="*/ 118079 h 394998"/>
              <a:gd name="connsiteX16" fmla="*/ 297154 w 394998"/>
              <a:gd name="connsiteY16" fmla="*/ 110106 h 394998"/>
              <a:gd name="connsiteX17" fmla="*/ 316364 w 394998"/>
              <a:gd name="connsiteY17" fmla="*/ 118079 h 394998"/>
              <a:gd name="connsiteX18" fmla="*/ 316389 w 394998"/>
              <a:gd name="connsiteY18" fmla="*/ 156500 h 39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94998" h="394998">
                <a:moveTo>
                  <a:pt x="198110" y="9688"/>
                </a:moveTo>
                <a:cubicBezTo>
                  <a:pt x="94208" y="9688"/>
                  <a:pt x="9688" y="94208"/>
                  <a:pt x="9688" y="198110"/>
                </a:cubicBezTo>
                <a:cubicBezTo>
                  <a:pt x="9688" y="302012"/>
                  <a:pt x="94208" y="386531"/>
                  <a:pt x="198110" y="386531"/>
                </a:cubicBezTo>
                <a:cubicBezTo>
                  <a:pt x="302012" y="386531"/>
                  <a:pt x="386531" y="302012"/>
                  <a:pt x="386531" y="198110"/>
                </a:cubicBezTo>
                <a:cubicBezTo>
                  <a:pt x="386531" y="94208"/>
                  <a:pt x="302012" y="9688"/>
                  <a:pt x="198110" y="9688"/>
                </a:cubicBezTo>
                <a:close/>
                <a:moveTo>
                  <a:pt x="316389" y="156500"/>
                </a:moveTo>
                <a:lnTo>
                  <a:pt x="194773" y="278115"/>
                </a:lnTo>
                <a:cubicBezTo>
                  <a:pt x="189645" y="283243"/>
                  <a:pt x="182825" y="286089"/>
                  <a:pt x="175563" y="286089"/>
                </a:cubicBezTo>
                <a:cubicBezTo>
                  <a:pt x="168301" y="286089"/>
                  <a:pt x="161480" y="283267"/>
                  <a:pt x="156353" y="278115"/>
                </a:cubicBezTo>
                <a:lnTo>
                  <a:pt x="95533" y="217320"/>
                </a:lnTo>
                <a:cubicBezTo>
                  <a:pt x="90405" y="212192"/>
                  <a:pt x="87559" y="205372"/>
                  <a:pt x="87559" y="198110"/>
                </a:cubicBezTo>
                <a:cubicBezTo>
                  <a:pt x="87559" y="190848"/>
                  <a:pt x="90380" y="184027"/>
                  <a:pt x="95533" y="178899"/>
                </a:cubicBezTo>
                <a:cubicBezTo>
                  <a:pt x="100660" y="173772"/>
                  <a:pt x="107481" y="170926"/>
                  <a:pt x="114743" y="170926"/>
                </a:cubicBezTo>
                <a:cubicBezTo>
                  <a:pt x="122005" y="170926"/>
                  <a:pt x="128825" y="173747"/>
                  <a:pt x="133953" y="178899"/>
                </a:cubicBezTo>
                <a:lnTo>
                  <a:pt x="175538" y="220485"/>
                </a:lnTo>
                <a:lnTo>
                  <a:pt x="277944" y="118079"/>
                </a:lnTo>
                <a:cubicBezTo>
                  <a:pt x="283071" y="112952"/>
                  <a:pt x="289892" y="110106"/>
                  <a:pt x="297154" y="110106"/>
                </a:cubicBezTo>
                <a:cubicBezTo>
                  <a:pt x="304416" y="110106"/>
                  <a:pt x="311236" y="112927"/>
                  <a:pt x="316364" y="118079"/>
                </a:cubicBezTo>
                <a:cubicBezTo>
                  <a:pt x="326987" y="128678"/>
                  <a:pt x="326987" y="145926"/>
                  <a:pt x="316389" y="156500"/>
                </a:cubicBezTo>
                <a:close/>
              </a:path>
            </a:pathLst>
          </a:custGeom>
          <a:solidFill>
            <a:srgbClr val="3C84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ko-KR" altLang="en-US" sz="200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BAC486-DDA6-476B-A777-B8E0489B6378}"/>
              </a:ext>
            </a:extLst>
          </p:cNvPr>
          <p:cNvSpPr txBox="1"/>
          <p:nvPr/>
        </p:nvSpPr>
        <p:spPr>
          <a:xfrm>
            <a:off x="1943099" y="1386358"/>
            <a:ext cx="8305802" cy="523220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>
            <a:defPPr>
              <a:defRPr lang="ko-KR"/>
            </a:defPPr>
            <a:lvl1pPr>
              <a:defRPr sz="2800">
                <a:solidFill>
                  <a:srgbClr val="FFCD03"/>
                </a:solidFill>
              </a:defRPr>
            </a:lvl1pPr>
          </a:lstStyle>
          <a:p>
            <a:r>
              <a:rPr lang="ru-RU" altLang="ko-KR" b="1" dirty="0">
                <a:solidFill>
                  <a:srgbClr val="F8F8FA"/>
                </a:solidFill>
              </a:rPr>
              <a:t>Практическая часть</a:t>
            </a:r>
            <a:endParaRPr lang="ko-KR" altLang="en-US" b="1" dirty="0">
              <a:solidFill>
                <a:srgbClr val="F8F8F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426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535E4130-5637-4F53-8F62-73A2D0B2BE0B}"/>
              </a:ext>
            </a:extLst>
          </p:cNvPr>
          <p:cNvSpPr txBox="1"/>
          <p:nvPr/>
        </p:nvSpPr>
        <p:spPr>
          <a:xfrm>
            <a:off x="2205703" y="1027362"/>
            <a:ext cx="7950200" cy="523220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>
            <a:defPPr>
              <a:defRPr lang="ko-KR"/>
            </a:defPPr>
            <a:lvl1pPr>
              <a:defRPr sz="2800">
                <a:solidFill>
                  <a:srgbClr val="FFCD03"/>
                </a:solidFill>
              </a:defRPr>
            </a:lvl1pPr>
          </a:lstStyle>
          <a:p>
            <a:pPr algn="ctr"/>
            <a:r>
              <a:rPr lang="ru-RU" altLang="ko-KR" b="1" dirty="0">
                <a:solidFill>
                  <a:srgbClr val="F8F8FA"/>
                </a:solidFill>
              </a:rPr>
              <a:t>Домашнее задание</a:t>
            </a:r>
            <a:endParaRPr lang="ko-KR" altLang="en-US" b="1" dirty="0">
              <a:solidFill>
                <a:srgbClr val="F8F8FA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DA4FFB-D31E-47B6-9FBD-6E8E68B8F880}"/>
              </a:ext>
            </a:extLst>
          </p:cNvPr>
          <p:cNvSpPr txBox="1"/>
          <p:nvPr/>
        </p:nvSpPr>
        <p:spPr>
          <a:xfrm>
            <a:off x="3290338" y="2305615"/>
            <a:ext cx="70735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00000"/>
              </a:lnSpc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</a:defRPr>
            </a:lvl1pPr>
          </a:lstStyle>
          <a:p>
            <a:pPr algn="just">
              <a:buFont typeface="Arial" panose="020B0604020202020204" pitchFamily="34" charset="0"/>
              <a:buChar char="•"/>
            </a:pPr>
            <a:r>
              <a:rPr lang="ru-RU" altLang="ko-KR" sz="2000" b="1" dirty="0">
                <a:solidFill>
                  <a:schemeClr val="tx1"/>
                </a:solidFill>
              </a:rPr>
              <a:t>Найти интересные примеры компьютерной графики в интернете и подготовить небольшую презентацию (3-5 слайдов) о выбранной теме (например, "История логотипа известной компании", "Знаменитые графические дизайнеры", "Применение компьютерной графики в фильмах")</a:t>
            </a:r>
            <a:endParaRPr lang="en-US" altLang="ko-KR" sz="2000" b="1" dirty="0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0906026-41BC-4D9E-9ED0-1EC5D7424DF4}"/>
              </a:ext>
            </a:extLst>
          </p:cNvPr>
          <p:cNvSpPr/>
          <p:nvPr/>
        </p:nvSpPr>
        <p:spPr>
          <a:xfrm>
            <a:off x="1828074" y="2346751"/>
            <a:ext cx="1249610" cy="1249610"/>
          </a:xfrm>
          <a:prstGeom prst="rect">
            <a:avLst/>
          </a:prstGeom>
          <a:solidFill>
            <a:srgbClr val="3C84F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ko-KR" sz="2400" dirty="0">
              <a:solidFill>
                <a:schemeClr val="lt1"/>
              </a:solidFill>
              <a:latin typeface="+mj-lt"/>
            </a:endParaRPr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A16778E2-8FBE-43DE-BD36-9382E858A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V="1">
            <a:off x="2205703" y="2660427"/>
            <a:ext cx="455360" cy="455360"/>
          </a:xfrm>
          <a:prstGeom prst="rect">
            <a:avLst/>
          </a:prstGeom>
          <a:effectLst/>
        </p:spPr>
      </p:pic>
      <p:pic>
        <p:nvPicPr>
          <p:cNvPr id="15" name="그래픽 14">
            <a:extLst>
              <a:ext uri="{FF2B5EF4-FFF2-40B4-BE49-F238E27FC236}">
                <a16:creationId xmlns:a16="http://schemas.microsoft.com/office/drawing/2014/main" id="{948F95A2-6B5C-4D84-9DD6-DD4D588F57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59282" y="4392531"/>
            <a:ext cx="455360" cy="43259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482709898"/>
      </p:ext>
    </p:extLst>
  </p:cSld>
  <p:clrMapOvr>
    <a:masterClrMapping/>
  </p:clrMapOvr>
</p:sld>
</file>

<file path=ppt/theme/theme1.xml><?xml version="1.0" encoding="utf-8"?>
<a:theme xmlns:a="http://schemas.openxmlformats.org/drawingml/2006/main" name="PPTMON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ntserrat Black - Montserrat Light">
      <a:majorFont>
        <a:latin typeface="Montserrat Black"/>
        <a:ea typeface="Arial Unicode MS"/>
        <a:cs typeface=""/>
      </a:majorFont>
      <a:minorFont>
        <a:latin typeface="Montserrat Light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82C15"/>
        </a:solidFill>
        <a:ln w="76200" cap="flat">
          <a:noFill/>
          <a:prstDash val="solid"/>
          <a:miter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400" dirty="0" smtClean="0">
            <a:solidFill>
              <a:srgbClr val="F8F8FA"/>
            </a:solidFill>
            <a:latin typeface="+mj-lt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2725</TotalTime>
  <Words>261</Words>
  <Application>Microsoft Office PowerPoint</Application>
  <PresentationFormat>Широкоэкранный</PresentationFormat>
  <Paragraphs>28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Montserrat Black</vt:lpstr>
      <vt:lpstr>Montserrat Light</vt:lpstr>
      <vt:lpstr>맑은 고딕</vt:lpstr>
      <vt:lpstr>PPTMON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5</dc:creator>
  <cp:lastModifiedBy>Андрей Хоменко</cp:lastModifiedBy>
  <cp:revision>193</cp:revision>
  <dcterms:created xsi:type="dcterms:W3CDTF">2019-04-06T05:20:47Z</dcterms:created>
  <dcterms:modified xsi:type="dcterms:W3CDTF">2024-11-04T20:25:23Z</dcterms:modified>
</cp:coreProperties>
</file>