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438" r:id="rId2"/>
    <p:sldId id="447" r:id="rId3"/>
    <p:sldId id="444" r:id="rId4"/>
    <p:sldId id="415" r:id="rId5"/>
    <p:sldId id="448" r:id="rId6"/>
    <p:sldId id="404" r:id="rId7"/>
    <p:sldId id="350" r:id="rId8"/>
    <p:sldId id="402" r:id="rId9"/>
    <p:sldId id="417" r:id="rId10"/>
    <p:sldId id="352" r:id="rId11"/>
    <p:sldId id="471" r:id="rId12"/>
    <p:sldId id="353" r:id="rId13"/>
    <p:sldId id="468" r:id="rId14"/>
    <p:sldId id="354" r:id="rId15"/>
    <p:sldId id="470" r:id="rId16"/>
    <p:sldId id="395" r:id="rId17"/>
    <p:sldId id="460" r:id="rId18"/>
    <p:sldId id="463" r:id="rId19"/>
    <p:sldId id="396" r:id="rId20"/>
    <p:sldId id="286" r:id="rId21"/>
    <p:sldId id="288" r:id="rId22"/>
    <p:sldId id="486" r:id="rId23"/>
    <p:sldId id="397" r:id="rId24"/>
    <p:sldId id="400" r:id="rId25"/>
    <p:sldId id="418" r:id="rId26"/>
    <p:sldId id="401" r:id="rId27"/>
    <p:sldId id="482" r:id="rId28"/>
    <p:sldId id="529" r:id="rId29"/>
    <p:sldId id="526" r:id="rId30"/>
    <p:sldId id="476" r:id="rId31"/>
    <p:sldId id="475" r:id="rId32"/>
    <p:sldId id="481" r:id="rId33"/>
    <p:sldId id="477" r:id="rId34"/>
    <p:sldId id="527" r:id="rId35"/>
    <p:sldId id="483" r:id="rId36"/>
    <p:sldId id="531" r:id="rId37"/>
    <p:sldId id="53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53" autoAdjust="0"/>
    <p:restoredTop sz="94660"/>
  </p:normalViewPr>
  <p:slideViewPr>
    <p:cSldViewPr>
      <p:cViewPr>
        <p:scale>
          <a:sx n="60" d="100"/>
          <a:sy n="60" d="100"/>
        </p:scale>
        <p:origin x="-165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E1D136-4575-418D-9182-93DC3F33250B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64F39-B90D-4308-A084-1B765FAD8B4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64F39-B90D-4308-A084-1B765FAD8B4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64F39-B90D-4308-A084-1B765FAD8B4A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64F39-B90D-4308-A084-1B765FAD8B4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64F39-B90D-4308-A084-1B765FAD8B4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64F39-B90D-4308-A084-1B765FAD8B4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01B78-8547-4FEE-8453-3036793ECDB0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63503-9AD7-4C99-B455-64D119C596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60648"/>
            <a:ext cx="8358246" cy="5883020"/>
          </a:xfrm>
          <a:prstGeom prst="rect">
            <a:avLst/>
          </a:prstGeom>
          <a:noFill/>
        </p:spPr>
      </p:pic>
      <p:pic>
        <p:nvPicPr>
          <p:cNvPr id="4" name="Picture 2" descr="C:\Users\user\Desktop\4274336_stock-vector-future-care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476672"/>
            <a:ext cx="7920880" cy="53285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8358246" cy="6072230"/>
          </a:xfrm>
          <a:prstGeom prst="rect">
            <a:avLst/>
          </a:prstGeom>
          <a:noFill/>
        </p:spPr>
      </p:pic>
      <p:pic>
        <p:nvPicPr>
          <p:cNvPr id="4" name="Picture 2" descr="C:\Users\user\Downloads\1593699766_79-p-fon-dlya-prezentatsii-powerpoint-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8358246" cy="5715064"/>
          </a:xfrm>
          <a:prstGeom prst="rect">
            <a:avLst/>
          </a:prstGeom>
          <a:noFill/>
        </p:spPr>
      </p:pic>
      <p:pic>
        <p:nvPicPr>
          <p:cNvPr id="5" name="Picture 2" descr="C:\Users\user\Downloads\14470478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20688"/>
            <a:ext cx="7632847" cy="5472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8358246" cy="6072230"/>
          </a:xfrm>
          <a:prstGeom prst="rect">
            <a:avLst/>
          </a:prstGeom>
          <a:noFill/>
        </p:spPr>
      </p:pic>
      <p:pic>
        <p:nvPicPr>
          <p:cNvPr id="4" name="Picture 2" descr="C:\Users\user\Downloads\1593699766_79-p-fon-dlya-prezentatsii-powerpoint-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8358246" cy="5715064"/>
          </a:xfrm>
          <a:prstGeom prst="rect">
            <a:avLst/>
          </a:prstGeom>
          <a:noFill/>
        </p:spPr>
      </p:pic>
      <p:pic>
        <p:nvPicPr>
          <p:cNvPr id="2050" name="Picture 2" descr="C:\Users\user\Desktop\48075648_141489732.pdf-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20688"/>
            <a:ext cx="7776864" cy="53800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8358246" cy="6072230"/>
          </a:xfrm>
          <a:prstGeom prst="rect">
            <a:avLst/>
          </a:prstGeom>
          <a:noFill/>
        </p:spPr>
      </p:pic>
      <p:pic>
        <p:nvPicPr>
          <p:cNvPr id="4" name="Picture 2" descr="C:\Users\user\Downloads\1593699766_79-p-fon-dlya-prezentatsii-powerpoint-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8358246" cy="5715064"/>
          </a:xfrm>
          <a:prstGeom prst="rect">
            <a:avLst/>
          </a:prstGeom>
          <a:noFill/>
        </p:spPr>
      </p:pic>
      <p:pic>
        <p:nvPicPr>
          <p:cNvPr id="7" name="Picture 2" descr="C:\Users\user\Desktop\img5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6672"/>
            <a:ext cx="7704855" cy="56494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8358246" cy="6072230"/>
          </a:xfrm>
          <a:prstGeom prst="rect">
            <a:avLst/>
          </a:prstGeom>
          <a:noFill/>
        </p:spPr>
      </p:pic>
      <p:pic>
        <p:nvPicPr>
          <p:cNvPr id="4" name="Picture 2" descr="C:\Users\user\Downloads\1593699766_79-p-fon-dlya-prezentatsii-powerpoint-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8358246" cy="5715064"/>
          </a:xfrm>
          <a:prstGeom prst="rect">
            <a:avLst/>
          </a:prstGeom>
          <a:noFill/>
        </p:spPr>
      </p:pic>
      <p:pic>
        <p:nvPicPr>
          <p:cNvPr id="6" name="Picture 2" descr="C:\Users\user\Desktop\img2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20688"/>
            <a:ext cx="7488832" cy="55446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429684" cy="6143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 descr="C:\Users\user\Downloads\img2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9" y="785795"/>
            <a:ext cx="5803390" cy="50006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8358245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mg1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71480"/>
            <a:ext cx="7303589" cy="51435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358245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mg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571480"/>
            <a:ext cx="7500989" cy="5143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7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mg7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14357"/>
            <a:ext cx="3571900" cy="4572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Users\11 группа\Desktop\IMG_20201019_1114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071546"/>
            <a:ext cx="3500461" cy="46434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7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mg2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00042"/>
            <a:ext cx="3603250" cy="45005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 descr="C:\Users\11 группа\Desktop\IMG_254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428736"/>
            <a:ext cx="3286148" cy="45005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7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mg7 (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7166"/>
            <a:ext cx="3528392" cy="5160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Содержимое 3" descr="C:\Users\11 группа\Desktop\IMG_20201019_111330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714356"/>
            <a:ext cx="3394472" cy="4802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8" cy="5811847"/>
          </a:xfrm>
          <a:prstGeom prst="rect">
            <a:avLst/>
          </a:prstGeom>
          <a:noFill/>
        </p:spPr>
      </p:pic>
      <p:pic>
        <p:nvPicPr>
          <p:cNvPr id="4" name="Picture 2" descr="C:\Users\user\Downloads\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571480"/>
            <a:ext cx="3531057" cy="40005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Содержимое 3" descr="C:\Users\11 группа\Desktop\IMG_20201019_111423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357297"/>
            <a:ext cx="3571900" cy="43577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1593699766_79-p-fon-dlya-prezentatsii-powerpoint-85 (3)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332656"/>
            <a:ext cx="8208911" cy="5793507"/>
          </a:xfrm>
          <a:prstGeom prst="rect">
            <a:avLst/>
          </a:prstGeom>
          <a:noFill/>
        </p:spPr>
      </p:pic>
      <p:pic>
        <p:nvPicPr>
          <p:cNvPr id="5" name="Содержимое 3" descr="C:\Users\11 группа\Desktop\IMG_20201019_111246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76672"/>
            <a:ext cx="3168352" cy="41044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3" descr="C:\Users\11 группа\Desktop\IMG_20201019_111110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132856"/>
            <a:ext cx="3312368" cy="39604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8" cy="5811847"/>
          </a:xfrm>
          <a:prstGeom prst="rect">
            <a:avLst/>
          </a:prstGeom>
          <a:noFill/>
        </p:spPr>
      </p:pic>
      <p:pic>
        <p:nvPicPr>
          <p:cNvPr id="4" name="Содержимое 4" descr="C:\Users\11 группа\Desktop\IMG_20201019_111142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3394472" cy="44291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Содержимое 3" descr="C:\Users\11 группа\Desktop\IMG_20201019_111113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500174"/>
            <a:ext cx="3429024" cy="43577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593699766_79-p-fon-dlya-prezentatsii-powerpoint-85 (2)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280920" cy="6120680"/>
          </a:xfrm>
          <a:prstGeom prst="rect">
            <a:avLst/>
          </a:prstGeom>
          <a:noFill/>
        </p:spPr>
      </p:pic>
      <p:pic>
        <p:nvPicPr>
          <p:cNvPr id="5" name="Содержимое 3" descr="C:\Users\11 группа\Desktop\IMG_20201019_111129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060848"/>
            <a:ext cx="3066704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Содержимое 3" descr="C:\Users\11 группа\Desktop\IMG_20201019_111341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052736"/>
            <a:ext cx="3024336" cy="4401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88640"/>
            <a:ext cx="8358245" cy="5937523"/>
          </a:xfrm>
          <a:prstGeom prst="rect">
            <a:avLst/>
          </a:prstGeom>
          <a:noFill/>
        </p:spPr>
      </p:pic>
      <p:pic>
        <p:nvPicPr>
          <p:cNvPr id="5" name="Picture 2" descr="C:\Users\user\Desktop\IMG-20201017-WA0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980728"/>
            <a:ext cx="3429024" cy="465735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Picture 2" descr="C:\Users\user\Desktop\IMG_25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1" y="620688"/>
            <a:ext cx="3888431" cy="46805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ownloads\1593699766_79-p-fon-dlya-prezentatsii-powerpoint-8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8358246" cy="6072230"/>
          </a:xfrm>
          <a:prstGeom prst="rect">
            <a:avLst/>
          </a:prstGeom>
          <a:noFill/>
        </p:spPr>
      </p:pic>
      <p:pic>
        <p:nvPicPr>
          <p:cNvPr id="4" name="Picture 2" descr="C:\Users\user\Downloads\1593699766_79-p-fon-dlya-prezentatsii-powerpoint-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8358246" cy="5715064"/>
          </a:xfrm>
          <a:prstGeom prst="rect">
            <a:avLst/>
          </a:prstGeom>
          <a:noFill/>
        </p:spPr>
      </p:pic>
      <p:pic>
        <p:nvPicPr>
          <p:cNvPr id="5" name="Picture 3" descr="C:\Users\user\Downloads\0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48680"/>
            <a:ext cx="3744416" cy="55774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Содержимое 3" descr="C:\Users\11 группа\Desktop\IMG_20201019_111113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48680"/>
            <a:ext cx="3394472" cy="42336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ownloads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358245" cy="5840435"/>
          </a:xfrm>
          <a:prstGeom prst="rect">
            <a:avLst/>
          </a:prstGeom>
          <a:noFill/>
        </p:spPr>
      </p:pic>
      <p:pic>
        <p:nvPicPr>
          <p:cNvPr id="4" name="Picture 3" descr="C:\Users\user\Downloads\img7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891271" cy="53285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ownloads\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8429683" cy="584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er\Downloads\img13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3571900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3" descr="C:\Users\11 группа\Desktop\IMG-20201022-WA0013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071546"/>
            <a:ext cx="3394472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ownloads\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358245" cy="584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11 группа\Desktop\IMG-20201022-WA0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642918"/>
            <a:ext cx="6715172" cy="50720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ownloads\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286807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er\Downloads\img2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571480"/>
            <a:ext cx="3286148" cy="37862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3" descr="C:\Users\11 группа\Desktop\IMG-20201022-WA0020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357298"/>
            <a:ext cx="4000528" cy="45005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0007-007- (1)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08912" cy="5793507"/>
          </a:xfrm>
          <a:prstGeom prst="rect">
            <a:avLst/>
          </a:prstGeom>
          <a:noFill/>
        </p:spPr>
      </p:pic>
      <p:pic>
        <p:nvPicPr>
          <p:cNvPr id="5" name="Picture 2" descr="C:\Users\11 группа\Desktop\IMG-20201022-WA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00043"/>
            <a:ext cx="5226944" cy="4368100"/>
          </a:xfrm>
          <a:prstGeom prst="rect">
            <a:avLst/>
          </a:prstGeom>
          <a:noFill/>
        </p:spPr>
      </p:pic>
      <p:pic>
        <p:nvPicPr>
          <p:cNvPr id="6" name="Picture 2" descr="C:\Users\user\Downloads\pozharny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980728"/>
            <a:ext cx="1584176" cy="27363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 descr="C:\Users\user\Downloads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60648"/>
            <a:ext cx="8352928" cy="5976664"/>
          </a:xfrm>
          <a:prstGeom prst="rect">
            <a:avLst/>
          </a:prstGeom>
          <a:noFill/>
        </p:spPr>
      </p:pic>
      <p:pic>
        <p:nvPicPr>
          <p:cNvPr id="5" name="Содержимое 3" descr="C:\Users\user\Downloads\img25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714356"/>
            <a:ext cx="3143272" cy="4000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C:\Users\11 группа\Desktop\IMG-20201022-WA001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0628" y="1071546"/>
            <a:ext cx="3643338" cy="43577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ownloads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7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14356"/>
            <a:ext cx="3571932" cy="4000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Users\11 группа\Desktop\IMG-20201022-WA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857233"/>
            <a:ext cx="3643338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ownloads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358245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hello_html_m7168271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42918"/>
            <a:ext cx="7602638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ownloads\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358246" cy="581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er\Downloads\img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714356"/>
            <a:ext cx="7572428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60648"/>
            <a:ext cx="8208912" cy="5865515"/>
          </a:xfrm>
          <a:prstGeom prst="rect">
            <a:avLst/>
          </a:prstGeom>
          <a:noFill/>
        </p:spPr>
      </p:pic>
      <p:pic>
        <p:nvPicPr>
          <p:cNvPr id="4" name="Picture 2" descr="C:\Users\user\Downloads\img2 (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764704"/>
            <a:ext cx="3456384" cy="4968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2" descr="G:\DCIM\183___11\IMG_25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600200"/>
            <a:ext cx="3816424" cy="43490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1593699766_79-p-fon-dlya-prezentatsii-powerpoint-85 (3)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08911" cy="5865515"/>
          </a:xfrm>
          <a:prstGeom prst="rect">
            <a:avLst/>
          </a:prstGeom>
          <a:noFill/>
        </p:spPr>
      </p:pic>
      <p:pic>
        <p:nvPicPr>
          <p:cNvPr id="5" name="Picture 2" descr="G:\DCIM\183___11\IMG_2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620688"/>
            <a:ext cx="4248472" cy="504056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Picture 2" descr="C:\Users\user\Downloads\Pg_37.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132856"/>
            <a:ext cx="2916832" cy="37444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60648"/>
            <a:ext cx="8280919" cy="5865515"/>
          </a:xfrm>
          <a:prstGeom prst="rect">
            <a:avLst/>
          </a:prstGeom>
          <a:noFill/>
        </p:spPr>
      </p:pic>
      <p:pic>
        <p:nvPicPr>
          <p:cNvPr id="4" name="Picture 2" descr="G:\DCIM\183___11\IMG_25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3" y="620688"/>
            <a:ext cx="7200801" cy="52565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332656"/>
            <a:ext cx="8280919" cy="5793507"/>
          </a:xfrm>
          <a:prstGeom prst="rect">
            <a:avLst/>
          </a:prstGeom>
          <a:noFill/>
        </p:spPr>
      </p:pic>
      <p:pic>
        <p:nvPicPr>
          <p:cNvPr id="5" name="Picture 2" descr="C:\Users\user\Downloads\zafadki-pro-professii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692696"/>
            <a:ext cx="3786214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Picture 2" descr="G:\DCIM\183___11\IMG_25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620688"/>
            <a:ext cx="4104456" cy="48965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228919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332656"/>
            <a:ext cx="8280919" cy="5793507"/>
          </a:xfrm>
          <a:prstGeom prst="rect">
            <a:avLst/>
          </a:prstGeom>
          <a:noFill/>
        </p:spPr>
      </p:pic>
      <p:pic>
        <p:nvPicPr>
          <p:cNvPr id="4" name="Picture 2" descr="G:\DCIM\183___11\IMG_2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03811" y="1431428"/>
            <a:ext cx="4626868" cy="33990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Picture 2" descr="G:\DCIM\183___11\IMG_25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7817" y="1421969"/>
            <a:ext cx="4479006" cy="31354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0350" cy="5579787"/>
          </a:xfrm>
          <a:prstGeom prst="rect">
            <a:avLst/>
          </a:prstGeom>
          <a:noFill/>
        </p:spPr>
      </p:pic>
      <p:pic>
        <p:nvPicPr>
          <p:cNvPr id="6" name="Picture 2" descr="C:\Users\user\Downloads\img8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0"/>
            <a:ext cx="3286148" cy="5429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2" descr="G:\DCIM\183___11\IMG_25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3643338" cy="5643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19" cy="5793507"/>
          </a:xfrm>
          <a:prstGeom prst="rect">
            <a:avLst/>
          </a:prstGeom>
          <a:noFill/>
        </p:spPr>
      </p:pic>
      <p:pic>
        <p:nvPicPr>
          <p:cNvPr id="4" name="Picture 2" descr="G:\DCIM\183___11\IMG_25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3" y="620688"/>
            <a:ext cx="7200801" cy="52565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60648"/>
            <a:ext cx="8280919" cy="5865515"/>
          </a:xfrm>
          <a:prstGeom prst="rect">
            <a:avLst/>
          </a:prstGeom>
          <a:noFill/>
        </p:spPr>
      </p:pic>
      <p:pic>
        <p:nvPicPr>
          <p:cNvPr id="4" name="Picture 2" descr="G:\DCIM\183___11\IMG_25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7" y="548680"/>
            <a:ext cx="7128793" cy="53285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85728"/>
            <a:ext cx="8280919" cy="5840435"/>
          </a:xfrm>
          <a:prstGeom prst="rect">
            <a:avLst/>
          </a:prstGeom>
          <a:noFill/>
        </p:spPr>
      </p:pic>
      <p:pic>
        <p:nvPicPr>
          <p:cNvPr id="4" name="Picture 2" descr="C:\Users\user\Downloads\img14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642918"/>
            <a:ext cx="6020172" cy="52343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kD7opm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3" cy="5865515"/>
          </a:xfrm>
          <a:prstGeom prst="rect">
            <a:avLst/>
          </a:prstGeom>
          <a:noFill/>
        </p:spPr>
      </p:pic>
      <p:pic>
        <p:nvPicPr>
          <p:cNvPr id="5" name="Picture 2" descr="C:\Users\user\Desktop\hello_html_m39ddb03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48680"/>
            <a:ext cx="6912768" cy="53285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ownloads\kD7op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88640"/>
            <a:ext cx="8568952" cy="5937523"/>
          </a:xfrm>
          <a:prstGeom prst="rect">
            <a:avLst/>
          </a:prstGeom>
          <a:noFill/>
        </p:spPr>
      </p:pic>
      <p:pic>
        <p:nvPicPr>
          <p:cNvPr id="5" name="Picture 2" descr="C:\Users\user\Downloads\img8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00042"/>
            <a:ext cx="7715304" cy="53772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6</Words>
  <Application>Microsoft Office PowerPoint</Application>
  <PresentationFormat>Экран (4:3)</PresentationFormat>
  <Paragraphs>6</Paragraphs>
  <Slides>37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  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 группа</dc:creator>
  <cp:lastModifiedBy>user</cp:lastModifiedBy>
  <cp:revision>73</cp:revision>
  <dcterms:created xsi:type="dcterms:W3CDTF">2020-10-26T09:58:35Z</dcterms:created>
  <dcterms:modified xsi:type="dcterms:W3CDTF">2020-11-04T16:05:56Z</dcterms:modified>
</cp:coreProperties>
</file>