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A590299-5EF5-44CE-9BB4-A48C8ACACF38}" type="datetimeFigureOut">
              <a:rPr lang="ru-RU" smtClean="0"/>
              <a:pPr/>
              <a:t>02.06.2025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5C0C92C-4EE5-4E8E-90B7-550224B54E6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2000240"/>
            <a:ext cx="7851648" cy="207170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Georgia" pitchFamily="18" charset="0"/>
              </a:rPr>
              <a:t>Кейс-технологии в экологическом воспитании дошкольников.</a:t>
            </a:r>
            <a:endParaRPr lang="ru-RU" sz="3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929354"/>
          </a:xfrm>
        </p:spPr>
        <p:txBody>
          <a:bodyPr>
            <a:normAutofit fontScale="62500" lnSpcReduction="20000"/>
          </a:bodyPr>
          <a:lstStyle/>
          <a:p>
            <a:pPr algn="just" fontAlgn="base">
              <a:buNone/>
            </a:pPr>
            <a:r>
              <a:rPr lang="ru-RU" sz="3300" i="1" dirty="0" smtClean="0">
                <a:latin typeface="Times New Roman" pitchFamily="18" charset="0"/>
                <a:cs typeface="Times New Roman" pitchFamily="18" charset="0"/>
              </a:rPr>
              <a:t>     Для решения современных образовательных задач необходимы новые инновационные инструменты, программы, проекты, формы, методы, подходы, приёмы, решения, технологии. Один из таких инновационных методов </a:t>
            </a:r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кейс – технология.</a:t>
            </a:r>
            <a:r>
              <a:rPr lang="ru-RU" sz="33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3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300" i="1" dirty="0" smtClean="0">
                <a:latin typeface="Times New Roman" pitchFamily="18" charset="0"/>
                <a:cs typeface="Times New Roman" pitchFamily="18" charset="0"/>
              </a:rPr>
              <a:t>В основе названия рассматриваемого метода лежит английское слово </a:t>
            </a:r>
            <a:r>
              <a:rPr lang="ru-RU" sz="3300" i="1" dirty="0" err="1" smtClean="0">
                <a:latin typeface="Times New Roman" pitchFamily="18" charset="0"/>
                <a:cs typeface="Times New Roman" pitchFamily="18" charset="0"/>
              </a:rPr>
              <a:t>case</a:t>
            </a:r>
            <a:r>
              <a:rPr lang="ru-RU" sz="3300" i="1" dirty="0" smtClean="0">
                <a:latin typeface="Times New Roman" pitchFamily="18" charset="0"/>
                <a:cs typeface="Times New Roman" pitchFamily="18" charset="0"/>
              </a:rPr>
              <a:t> - портфель, чемоданчик.</a:t>
            </a:r>
          </a:p>
          <a:p>
            <a:pPr algn="just" fontAlgn="base">
              <a:buNone/>
            </a:pPr>
            <a:r>
              <a:rPr lang="ru-RU" sz="3300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3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Кейс-технология</a:t>
            </a:r>
            <a:r>
              <a:rPr lang="ru-RU" sz="3300" i="1" dirty="0" smtClean="0">
                <a:latin typeface="Times New Roman" pitchFamily="18" charset="0"/>
                <a:cs typeface="Times New Roman" pitchFamily="18" charset="0"/>
              </a:rPr>
              <a:t> в образовании – это ряд определенных учебных ситуаций, которые специально разработаны на базе фактического материала для дальнейшего их разбора в рамках НОД. </a:t>
            </a:r>
          </a:p>
          <a:p>
            <a:pPr algn="just" fontAlgn="base">
              <a:buNone/>
            </a:pPr>
            <a:r>
              <a:rPr lang="ru-RU" sz="3300" i="1" dirty="0" smtClean="0">
                <a:latin typeface="Times New Roman" pitchFamily="18" charset="0"/>
                <a:cs typeface="Times New Roman" pitchFamily="18" charset="0"/>
              </a:rPr>
              <a:t>	Кейсы - это интерактивная технология для краткосрочного обучения, на основе реальных или вымышленных ситуаций, направленная не столько на освоение знаний, сколько на формирование у детей новых качеств и умений.</a:t>
            </a:r>
          </a:p>
          <a:p>
            <a:pPr algn="just" fontAlgn="base">
              <a:buNone/>
            </a:pPr>
            <a:r>
              <a:rPr lang="ru-RU" sz="3300" i="1" dirty="0" smtClean="0">
                <a:latin typeface="Times New Roman" pitchFamily="18" charset="0"/>
                <a:cs typeface="Times New Roman" pitchFamily="18" charset="0"/>
              </a:rPr>
              <a:t>	Кейс – технология современная и актуальная, в основе которой лежит системно-деятельностный и компетентностный подход, которая в высшей степени способствует становлению самостоятельности и продуктивности мышления, становлению субъектности, и которая, в итоге, формирует именно культуру – познания, применения правил, отношения, суждения в области той действительности, в которой и был разработан кейс.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928670"/>
            <a:ext cx="8229600" cy="5395930"/>
          </a:xfrm>
        </p:spPr>
        <p:txBody>
          <a:bodyPr/>
          <a:lstStyle/>
          <a:p>
            <a:r>
              <a:rPr lang="ru-RU" b="1" i="1" dirty="0" smtClean="0">
                <a:latin typeface="Georgia" pitchFamily="18" charset="0"/>
              </a:rPr>
              <a:t>Кейс технология - </a:t>
            </a:r>
            <a:r>
              <a:rPr lang="ru-RU" i="1" dirty="0" smtClean="0">
                <a:latin typeface="Georgia" pitchFamily="18" charset="0"/>
              </a:rPr>
              <a:t>это разбор ситуации или конкретного случая, деловая игра.</a:t>
            </a:r>
          </a:p>
          <a:p>
            <a:r>
              <a:rPr lang="ru-RU" b="1" i="1" dirty="0" smtClean="0"/>
              <a:t>Цель данной технологии</a:t>
            </a:r>
            <a:r>
              <a:rPr lang="ru-RU" dirty="0" smtClean="0"/>
              <a:t> </a:t>
            </a:r>
            <a:r>
              <a:rPr lang="ru-RU" i="1" dirty="0" smtClean="0"/>
              <a:t>— развивать способность прорабатывать различные ситуации и находить их решение, используя уже имеющиеся знания, научиться взаимодействовать со сверстниками и взрослыми.</a:t>
            </a:r>
            <a:endParaRPr lang="ru-RU" i="1" dirty="0" smtClean="0">
              <a:latin typeface="Georgia" pitchFamily="18" charset="0"/>
            </a:endParaRPr>
          </a:p>
          <a:p>
            <a:pPr>
              <a:buNone/>
            </a:pPr>
            <a:endParaRPr lang="ru-RU" i="1" dirty="0" smtClean="0">
              <a:latin typeface="Georgia" pitchFamily="18" charset="0"/>
            </a:endParaRPr>
          </a:p>
          <a:p>
            <a:pPr>
              <a:buNone/>
            </a:pPr>
            <a:r>
              <a:rPr lang="ru-RU" i="1" dirty="0" smtClean="0">
                <a:latin typeface="Georgia" pitchFamily="18" charset="0"/>
              </a:rPr>
              <a:t>Кейсы бывают различных видов:</a:t>
            </a:r>
          </a:p>
          <a:p>
            <a:pPr>
              <a:buNone/>
            </a:pPr>
            <a:r>
              <a:rPr lang="ru-RU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Georgia" pitchFamily="18" charset="0"/>
              </a:rPr>
              <a:t> - </a:t>
            </a:r>
            <a:r>
              <a:rPr lang="ru-RU" i="1" dirty="0" smtClean="0">
                <a:latin typeface="Georgia" pitchFamily="18" charset="0"/>
              </a:rPr>
              <a:t>кейс – текстовая информация,</a:t>
            </a:r>
          </a:p>
          <a:p>
            <a:pPr>
              <a:buFontTx/>
              <a:buChar char="-"/>
            </a:pPr>
            <a:r>
              <a:rPr lang="ru-RU" i="1" dirty="0" smtClean="0">
                <a:latin typeface="Georgia" pitchFamily="18" charset="0"/>
              </a:rPr>
              <a:t>кейс – иллюстрация,</a:t>
            </a:r>
          </a:p>
          <a:p>
            <a:pPr>
              <a:buFontTx/>
              <a:buChar char="-"/>
            </a:pPr>
            <a:r>
              <a:rPr lang="ru-RU" i="1" dirty="0" smtClean="0">
                <a:latin typeface="Georgia" pitchFamily="18" charset="0"/>
              </a:rPr>
              <a:t>кейс – аудио или видео материал.</a:t>
            </a:r>
          </a:p>
          <a:p>
            <a:pPr>
              <a:buNone/>
            </a:pPr>
            <a:endParaRPr lang="ru-RU" i="1" dirty="0" smtClean="0">
              <a:latin typeface="Georgia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785818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Как использовать кейс – технологии?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2800" dirty="0" smtClean="0"/>
              <a:t>Почти все способы реализации кейс - технологии связаны с проблемным обучением. Можно использовать кейс для проведения эвристической беседы с воспитанниками, прогнозирования, в качестве проблемной ситуации. </a:t>
            </a:r>
          </a:p>
          <a:p>
            <a:pPr marL="0" indent="0">
              <a:buNone/>
            </a:pPr>
            <a:r>
              <a:rPr lang="ru-RU" sz="2800" dirty="0" smtClean="0"/>
              <a:t>Кейс как педагогическая технология предполагает использование различных средств: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 smtClean="0"/>
              <a:t>социальные и естественно - научные проблемные ситуации;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 smtClean="0"/>
              <a:t>словесные и иллюстрированные сюжеты: события, рассказы и игры с проблемным содержанием;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 smtClean="0"/>
              <a:t>фантазийные ситуации и нелепицы;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 smtClean="0"/>
              <a:t>фото- и видеоролики;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 smtClean="0"/>
              <a:t>объекты и явления окружающей действительности.</a:t>
            </a:r>
          </a:p>
          <a:p>
            <a:pPr marL="0" indent="0">
              <a:buNone/>
            </a:pPr>
            <a:r>
              <a:rPr lang="ru-RU" sz="2800" dirty="0" smtClean="0"/>
              <a:t>Диалог с детьми должен быть конструктивным. При этом следует принимать любой детский ответ, даже самый фантастический. Важно научить дошкольников аргументировать свое мнение и из большого количества идей выбирать уместные и актуальные.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85720" y="928669"/>
          <a:ext cx="8501122" cy="5874484"/>
        </p:xfrm>
        <a:graphic>
          <a:graphicData uri="http://schemas.openxmlformats.org/drawingml/2006/table">
            <a:tbl>
              <a:tblPr/>
              <a:tblGrid>
                <a:gridCol w="3546832"/>
                <a:gridCol w="4954290"/>
              </a:tblGrid>
              <a:tr h="30096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Первый этап: Подготовительный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096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Деятельность педагога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Деятельность детей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987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Показывает фотографию, зачитывает текст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Знакомятся с ситуацией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096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Второй этап: Мотивационный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542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Формирует суть проблемы;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Формирует задание;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Мотивирует к поиску решения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Осознают проблему;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Концентрируются на поиске решений данной ситуации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096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Третий этап: «Мозговой штурм»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312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Активизирует детей при помощи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ключевых вопросов;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Помогает проанализировать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принятое решение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Представляют свои варианты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решения;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Находят совместное решение;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Формулируют выводы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096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Четвёртый этап: Оценочно-рефлексивный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542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Побуждает детей к поиску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ситуаций, в которых можно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применить полученные знания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 Размышляют, выдвигают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аргументы;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Применяют полученные знания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705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800" dirty="0">
                        <a:latin typeface="Calibri"/>
                        <a:ea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800" dirty="0">
                        <a:latin typeface="Calibri"/>
                        <a:ea typeface="Times New Roman"/>
                      </a:endParaRPr>
                    </a:p>
                  </a:txBody>
                  <a:tcPr marL="66699" marR="66699" marT="33349" marB="33349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Первый этап – подготовительный.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Утренний круг.</a:t>
            </a:r>
            <a:endParaRPr lang="ru-RU" dirty="0"/>
          </a:p>
        </p:txBody>
      </p:sp>
      <p:pic>
        <p:nvPicPr>
          <p:cNvPr id="1026" name="Picture 2" descr="C:\Users\DS\Pictures\1 сент\FCckb3fHxk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428868"/>
            <a:ext cx="3053957" cy="4071942"/>
          </a:xfrm>
          <a:prstGeom prst="rect">
            <a:avLst/>
          </a:prstGeom>
          <a:noFill/>
        </p:spPr>
      </p:pic>
      <p:pic>
        <p:nvPicPr>
          <p:cNvPr id="4" name="Picture 2" descr="C:\Users\DS\Pictures\1 сент\XRmH7xy-oY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2786058"/>
            <a:ext cx="4095779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этап – мотивационный.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DS\Pictures\1 сент\IOjx3LK1N7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2071678"/>
            <a:ext cx="3292078" cy="4389437"/>
          </a:xfrm>
          <a:prstGeom prst="rect">
            <a:avLst/>
          </a:prstGeom>
          <a:noFill/>
        </p:spPr>
      </p:pic>
      <p:pic>
        <p:nvPicPr>
          <p:cNvPr id="2050" name="Picture 2" descr="C:\Users\DS\Pictures\1 сент\be0o2ZjM1h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500306"/>
            <a:ext cx="4381530" cy="3286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DS\Pictures\1 сент\6JfoI8xkX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2000240"/>
            <a:ext cx="2786082" cy="208956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Третий этап – мозговой штурм.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38740"/>
          </a:xfrm>
        </p:spPr>
        <p:txBody>
          <a:bodyPr/>
          <a:lstStyle/>
          <a:p>
            <a:r>
              <a:rPr lang="ru-RU" dirty="0" smtClean="0"/>
              <a:t>Работа в центре активности.</a:t>
            </a:r>
            <a:endParaRPr lang="ru-RU" dirty="0"/>
          </a:p>
        </p:txBody>
      </p:sp>
      <p:sp>
        <p:nvSpPr>
          <p:cNvPr id="3074" name="AutoShape 2" descr="https://sun9-14.userapi.com/impg/OPiGcoSzJpwd4qJaz4xsJkJq4tZMI1vbGaohTQ/tyq6csV3t0M.jpg?size=1280x960&amp;quality=95&amp;sign=3a0f26991ef27d795f76f8a70d6b10ee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 descr="C:\Users\DS\Pictures\1 сент\tyq6csV3t0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1" y="2000240"/>
            <a:ext cx="2762269" cy="2071702"/>
          </a:xfrm>
          <a:prstGeom prst="rect">
            <a:avLst/>
          </a:prstGeom>
          <a:noFill/>
        </p:spPr>
      </p:pic>
      <p:pic>
        <p:nvPicPr>
          <p:cNvPr id="3076" name="Picture 4" descr="C:\Users\DS\Pictures\1 сент\Ls7WMXKU3a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000240"/>
            <a:ext cx="2934910" cy="2071702"/>
          </a:xfrm>
          <a:prstGeom prst="rect">
            <a:avLst/>
          </a:prstGeom>
          <a:noFill/>
        </p:spPr>
      </p:pic>
      <p:pic>
        <p:nvPicPr>
          <p:cNvPr id="3077" name="Picture 5" descr="C:\Users\DS\Pictures\1 сент\6KqBSDQBU_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1" y="4214818"/>
            <a:ext cx="2928958" cy="2196719"/>
          </a:xfrm>
          <a:prstGeom prst="rect">
            <a:avLst/>
          </a:prstGeom>
          <a:noFill/>
        </p:spPr>
      </p:pic>
      <p:pic>
        <p:nvPicPr>
          <p:cNvPr id="3078" name="Picture 6" descr="C:\Users\DS\Pictures\1 сент\wwroQlrQZp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28" y="4214818"/>
            <a:ext cx="2857520" cy="21431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04088"/>
            <a:ext cx="8715436" cy="1143000"/>
          </a:xfrm>
        </p:spPr>
        <p:txBody>
          <a:bodyPr>
            <a:noAutofit/>
          </a:bodyPr>
          <a:lstStyle/>
          <a:p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Четвертый этап – оценочно-рефлексивный.  </a:t>
            </a:r>
            <a:endParaRPr lang="ru-RU" sz="3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DS\Pictures\1 сент\-WyUoulBf8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571744"/>
            <a:ext cx="3929090" cy="2946817"/>
          </a:xfrm>
          <a:prstGeom prst="rect">
            <a:avLst/>
          </a:prstGeom>
          <a:noFill/>
        </p:spPr>
      </p:pic>
      <p:pic>
        <p:nvPicPr>
          <p:cNvPr id="1027" name="Picture 3" descr="C:\Users\DS\Pictures\1 сент\D3_vTnLIkW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06" y="2571744"/>
            <a:ext cx="3905277" cy="292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071546"/>
            <a:ext cx="7643866" cy="5253054"/>
          </a:xfrm>
        </p:spPr>
        <p:txBody>
          <a:bodyPr/>
          <a:lstStyle/>
          <a:p>
            <a:r>
              <a:rPr lang="ru-RU" dirty="0" smtClean="0"/>
              <a:t>Вывод: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Кейс – технология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помогает повысить интерес детей к изучаемому материалу, развивает у детей такие качества , как социальная активность, коммуникабельность, умение слушать и говорить, а главное, у детей формируется  умение работать с информацией.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967434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Наполнение кейса «Знакомство с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Э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колятами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».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DS\Pictures\1 сент\8pC2KcEac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000108"/>
            <a:ext cx="2357454" cy="1768090"/>
          </a:xfrm>
          <a:prstGeom prst="rect">
            <a:avLst/>
          </a:prstGeom>
          <a:noFill/>
        </p:spPr>
      </p:pic>
      <p:pic>
        <p:nvPicPr>
          <p:cNvPr id="1028" name="Picture 4" descr="C:\Users\DS\Pictures\1 сент\2_Ugc9qSpj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000108"/>
            <a:ext cx="2357454" cy="1768090"/>
          </a:xfrm>
          <a:prstGeom prst="rect">
            <a:avLst/>
          </a:prstGeom>
          <a:noFill/>
        </p:spPr>
      </p:pic>
      <p:pic>
        <p:nvPicPr>
          <p:cNvPr id="1029" name="Picture 5" descr="C:\Users\DS\Pictures\1 сент\7fCFZQyvuq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1000108"/>
            <a:ext cx="2500330" cy="1875247"/>
          </a:xfrm>
          <a:prstGeom prst="rect">
            <a:avLst/>
          </a:prstGeom>
          <a:noFill/>
        </p:spPr>
      </p:pic>
      <p:pic>
        <p:nvPicPr>
          <p:cNvPr id="1030" name="Picture 6" descr="C:\Users\DS\Pictures\1 сент\gsY2UqqMGv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143248"/>
            <a:ext cx="2452662" cy="1839497"/>
          </a:xfrm>
          <a:prstGeom prst="rect">
            <a:avLst/>
          </a:prstGeom>
          <a:noFill/>
        </p:spPr>
      </p:pic>
      <p:pic>
        <p:nvPicPr>
          <p:cNvPr id="1031" name="Picture 7" descr="C:\Users\DS\Pictures\1 сент\smu-cicJFS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3143249"/>
            <a:ext cx="2500330" cy="1875248"/>
          </a:xfrm>
          <a:prstGeom prst="rect">
            <a:avLst/>
          </a:prstGeom>
          <a:noFill/>
        </p:spPr>
      </p:pic>
      <p:pic>
        <p:nvPicPr>
          <p:cNvPr id="1032" name="Picture 8" descr="C:\Users\DS\Pictures\1 сент\CHqbWc_ch7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3143249"/>
            <a:ext cx="2500330" cy="1875248"/>
          </a:xfrm>
          <a:prstGeom prst="rect">
            <a:avLst/>
          </a:prstGeom>
          <a:noFill/>
        </p:spPr>
      </p:pic>
      <p:pic>
        <p:nvPicPr>
          <p:cNvPr id="1033" name="Picture 9" descr="C:\Users\DS\Pictures\1 сент\GA9eHmBBPj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5072074"/>
            <a:ext cx="2190722" cy="16430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224</TotalTime>
  <Words>326</Words>
  <Application>Microsoft Office PowerPoint</Application>
  <PresentationFormat>Экран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Кейс-технологии в экологическом воспитании дошкольников.</vt:lpstr>
      <vt:lpstr>Слайд 2</vt:lpstr>
      <vt:lpstr>Слайд 3</vt:lpstr>
      <vt:lpstr>Как использовать кейс – технологии?</vt:lpstr>
      <vt:lpstr>Слайд 5</vt:lpstr>
      <vt:lpstr>Первый этап – подготовительный.</vt:lpstr>
      <vt:lpstr>Второй этап – мотивационный.</vt:lpstr>
      <vt:lpstr>Третий этап – мозговой штурм.</vt:lpstr>
      <vt:lpstr>Четвертый этап – оценочно-рефлексивный.  </vt:lpstr>
      <vt:lpstr>Слайд 10</vt:lpstr>
      <vt:lpstr>Слайд 11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Кейс-технологии в экологическом воспитании дошкольников.</dc:title>
  <dc:creator>DS</dc:creator>
  <cp:lastModifiedBy>DS</cp:lastModifiedBy>
  <cp:revision>24</cp:revision>
  <dcterms:created xsi:type="dcterms:W3CDTF">2024-10-28T10:16:49Z</dcterms:created>
  <dcterms:modified xsi:type="dcterms:W3CDTF">2025-06-02T11:07:19Z</dcterms:modified>
</cp:coreProperties>
</file>