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8"/>
  </p:notesMasterIdLst>
  <p:sldIdLst>
    <p:sldId id="356" r:id="rId3"/>
    <p:sldId id="301" r:id="rId4"/>
    <p:sldId id="302" r:id="rId5"/>
    <p:sldId id="316" r:id="rId6"/>
    <p:sldId id="303" r:id="rId7"/>
    <p:sldId id="289" r:id="rId8"/>
    <p:sldId id="319" r:id="rId9"/>
    <p:sldId id="320" r:id="rId10"/>
    <p:sldId id="329" r:id="rId11"/>
    <p:sldId id="330" r:id="rId12"/>
    <p:sldId id="331" r:id="rId13"/>
    <p:sldId id="332" r:id="rId14"/>
    <p:sldId id="325" r:id="rId15"/>
    <p:sldId id="326" r:id="rId16"/>
    <p:sldId id="327" r:id="rId17"/>
    <p:sldId id="314" r:id="rId18"/>
    <p:sldId id="315" r:id="rId19"/>
    <p:sldId id="298" r:id="rId20"/>
    <p:sldId id="296" r:id="rId21"/>
    <p:sldId id="266" r:id="rId22"/>
    <p:sldId id="279" r:id="rId23"/>
    <p:sldId id="267" r:id="rId24"/>
    <p:sldId id="278" r:id="rId25"/>
    <p:sldId id="299" r:id="rId26"/>
    <p:sldId id="268" r:id="rId27"/>
    <p:sldId id="313" r:id="rId29"/>
    <p:sldId id="270" r:id="rId30"/>
    <p:sldId id="269" r:id="rId31"/>
    <p:sldId id="275" r:id="rId32"/>
    <p:sldId id="276" r:id="rId33"/>
    <p:sldId id="277" r:id="rId34"/>
    <p:sldId id="280" r:id="rId35"/>
    <p:sldId id="287" r:id="rId36"/>
    <p:sldId id="272" r:id="rId37"/>
    <p:sldId id="318" r:id="rId3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14" autoAdjust="0"/>
    <p:restoredTop sz="94660"/>
  </p:normalViewPr>
  <p:slideViewPr>
    <p:cSldViewPr showGuides="1">
      <p:cViewPr varScale="1">
        <p:scale>
          <a:sx n="53" d="100"/>
          <a:sy n="53" d="100"/>
        </p:scale>
        <p:origin x="-78" y="-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1" Type="http://schemas.openxmlformats.org/officeDocument/2006/relationships/tableStyles" Target="tableStyles.xml"/><Relationship Id="rId40" Type="http://schemas.openxmlformats.org/officeDocument/2006/relationships/viewProps" Target="viewProps.xml"/><Relationship Id="rId4" Type="http://schemas.openxmlformats.org/officeDocument/2006/relationships/slide" Target="slides/slide2.xml"/><Relationship Id="rId39" Type="http://schemas.openxmlformats.org/officeDocument/2006/relationships/presProps" Target="presProps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C7A0655-368B-426E-88D2-5D4C3DFC4133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</dgm:pt>
    <dgm:pt modelId="{293659EC-12A5-4B96-91E7-1FB3F724B759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Размер частиц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дисперсной фазы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больше 100нм</a:t>
          </a:r>
        </a:p>
      </dgm:t>
    </dgm:pt>
    <dgm:pt modelId="{A7D36EAE-6B36-44D1-9E3D-29FEFC928BE0}" cxnId="{1DCE12E1-8DD8-4E32-9462-110837CA5EA8}" type="parTrans">
      <dgm:prSet/>
      <dgm:spPr/>
    </dgm:pt>
    <dgm:pt modelId="{1C72D560-0CD5-45C7-B96B-D76CF9D8EC73}" cxnId="{1DCE12E1-8DD8-4E32-9462-110837CA5EA8}" type="sibTrans">
      <dgm:prSet/>
      <dgm:spPr/>
    </dgm:pt>
    <dgm:pt modelId="{25296ECC-064A-48D8-AAE0-891BEA5FCCB8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Эмульсии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Ж-Ж</a:t>
          </a:r>
        </a:p>
      </dgm:t>
    </dgm:pt>
    <dgm:pt modelId="{7A2D9644-9598-492D-9C7E-61BAAD630FCA}" cxnId="{223EE6A8-EE9C-4632-A111-232ACBBE6145}" type="parTrans">
      <dgm:prSet/>
      <dgm:spPr/>
    </dgm:pt>
    <dgm:pt modelId="{C89C07E5-CA37-4B8D-971A-AE51901C29B0}" cxnId="{223EE6A8-EE9C-4632-A111-232ACBBE6145}" type="sibTrans">
      <dgm:prSet/>
      <dgm:spPr/>
    </dgm:pt>
    <dgm:pt modelId="{BD1D8A74-EDE0-4571-A20C-CC73E12738C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Суспензии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Т - Ж</a:t>
          </a:r>
        </a:p>
      </dgm:t>
    </dgm:pt>
    <dgm:pt modelId="{8C63BFF4-62DC-4C8F-BA32-45AF781E3495}" cxnId="{DC0B66BB-7CD8-4E40-8132-F4A4BCD40834}" type="parTrans">
      <dgm:prSet/>
      <dgm:spPr/>
    </dgm:pt>
    <dgm:pt modelId="{AF0AFB3D-79F5-4DBF-925F-861F002C4567}" cxnId="{DC0B66BB-7CD8-4E40-8132-F4A4BCD40834}" type="sibTrans">
      <dgm:prSet/>
      <dgm:spPr/>
    </dgm:pt>
    <dgm:pt modelId="{CF29B025-D62B-4654-8112-FAF21C1AEB03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Аэрозоли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Ж - Г(туман)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Т - Г (дым)</a:t>
          </a:r>
        </a:p>
      </dgm:t>
    </dgm:pt>
    <dgm:pt modelId="{1F8A3144-4354-400F-9478-402811A1DF50}" cxnId="{721A50E6-D903-4BF1-89D3-9CB51A906E4E}" type="parTrans">
      <dgm:prSet/>
      <dgm:spPr/>
    </dgm:pt>
    <dgm:pt modelId="{88B8EEB3-644A-4FBC-8D9D-E695D150D5C6}" cxnId="{721A50E6-D903-4BF1-89D3-9CB51A906E4E}" type="sibTrans">
      <dgm:prSet/>
      <dgm:spPr/>
    </dgm:pt>
    <dgm:pt modelId="{16B44D3E-2F7A-4AEC-A597-49EED98A11E0}" type="pres">
      <dgm:prSet presAssocID="{4C7A0655-368B-426E-88D2-5D4C3DFC413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1B5DBB92-DC40-40E4-94FA-5578338AB9B3}" type="pres">
      <dgm:prSet presAssocID="{293659EC-12A5-4B96-91E7-1FB3F724B759}" presName="hierRoot1" presStyleCnt="0">
        <dgm:presLayoutVars>
          <dgm:hierBranch/>
        </dgm:presLayoutVars>
      </dgm:prSet>
      <dgm:spPr/>
    </dgm:pt>
    <dgm:pt modelId="{878158EF-6D96-43B8-BD2A-B6472ECF5427}" type="pres">
      <dgm:prSet presAssocID="{293659EC-12A5-4B96-91E7-1FB3F724B759}" presName="rootComposite1" presStyleCnt="0"/>
      <dgm:spPr/>
    </dgm:pt>
    <dgm:pt modelId="{F7725E92-F367-4C1F-A6F7-650B08F23E27}" type="pres">
      <dgm:prSet presAssocID="{293659EC-12A5-4B96-91E7-1FB3F724B759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FB55E15-7015-4539-ACF8-3F39CC9306EB}" type="pres">
      <dgm:prSet presAssocID="{293659EC-12A5-4B96-91E7-1FB3F724B759}" presName="rootConnector1" presStyleLbl="node1" presStyleIdx="0" presStyleCnt="0"/>
      <dgm:spPr/>
      <dgm:t>
        <a:bodyPr/>
        <a:lstStyle/>
        <a:p>
          <a:endParaRPr lang="ru-RU"/>
        </a:p>
      </dgm:t>
    </dgm:pt>
    <dgm:pt modelId="{84302717-44A4-4AD7-87E5-B67FB5B9E9DF}" type="pres">
      <dgm:prSet presAssocID="{293659EC-12A5-4B96-91E7-1FB3F724B759}" presName="hierChild2" presStyleCnt="0"/>
      <dgm:spPr/>
    </dgm:pt>
    <dgm:pt modelId="{01235BAF-0EB9-4E8A-B04E-5121EF1B5D18}" type="pres">
      <dgm:prSet presAssocID="{7A2D9644-9598-492D-9C7E-61BAAD630FCA}" presName="Name35" presStyleLbl="parChTrans1D2" presStyleIdx="0" presStyleCnt="3"/>
      <dgm:spPr/>
    </dgm:pt>
    <dgm:pt modelId="{5954D8EA-09AB-4F5C-B712-1A032F24C50D}" type="pres">
      <dgm:prSet presAssocID="{25296ECC-064A-48D8-AAE0-891BEA5FCCB8}" presName="hierRoot2" presStyleCnt="0">
        <dgm:presLayoutVars>
          <dgm:hierBranch/>
        </dgm:presLayoutVars>
      </dgm:prSet>
      <dgm:spPr/>
    </dgm:pt>
    <dgm:pt modelId="{0C28D4D7-1568-48FA-886B-9F4B7DF3DDC1}" type="pres">
      <dgm:prSet presAssocID="{25296ECC-064A-48D8-AAE0-891BEA5FCCB8}" presName="rootComposite" presStyleCnt="0"/>
      <dgm:spPr/>
    </dgm:pt>
    <dgm:pt modelId="{84A82C9B-7A3B-4CC1-A056-62BACD01DAB1}" type="pres">
      <dgm:prSet presAssocID="{25296ECC-064A-48D8-AAE0-891BEA5FCCB8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9D96F4E-17C6-4B41-9C3B-9D2FDA6545DD}" type="pres">
      <dgm:prSet presAssocID="{25296ECC-064A-48D8-AAE0-891BEA5FCCB8}" presName="rootConnector" presStyleLbl="node2" presStyleIdx="0" presStyleCnt="3"/>
      <dgm:spPr/>
      <dgm:t>
        <a:bodyPr/>
        <a:lstStyle/>
        <a:p>
          <a:endParaRPr lang="ru-RU"/>
        </a:p>
      </dgm:t>
    </dgm:pt>
    <dgm:pt modelId="{5412C45D-648F-484C-B270-1C25022A3839}" type="pres">
      <dgm:prSet presAssocID="{25296ECC-064A-48D8-AAE0-891BEA5FCCB8}" presName="hierChild4" presStyleCnt="0"/>
      <dgm:spPr/>
    </dgm:pt>
    <dgm:pt modelId="{8FCB0213-1F77-45A7-809F-D7BEE9891F05}" type="pres">
      <dgm:prSet presAssocID="{25296ECC-064A-48D8-AAE0-891BEA5FCCB8}" presName="hierChild5" presStyleCnt="0"/>
      <dgm:spPr/>
    </dgm:pt>
    <dgm:pt modelId="{A280EA6F-E936-44C7-BBED-D8E8F3F5FBE2}" type="pres">
      <dgm:prSet presAssocID="{8C63BFF4-62DC-4C8F-BA32-45AF781E3495}" presName="Name35" presStyleLbl="parChTrans1D2" presStyleIdx="1" presStyleCnt="3"/>
      <dgm:spPr/>
    </dgm:pt>
    <dgm:pt modelId="{F4A92B06-0996-40BA-AA76-A35589D76261}" type="pres">
      <dgm:prSet presAssocID="{BD1D8A74-EDE0-4571-A20C-CC73E12738C4}" presName="hierRoot2" presStyleCnt="0">
        <dgm:presLayoutVars>
          <dgm:hierBranch/>
        </dgm:presLayoutVars>
      </dgm:prSet>
      <dgm:spPr/>
    </dgm:pt>
    <dgm:pt modelId="{A92B6332-6B03-443D-83E6-022418F9200B}" type="pres">
      <dgm:prSet presAssocID="{BD1D8A74-EDE0-4571-A20C-CC73E12738C4}" presName="rootComposite" presStyleCnt="0"/>
      <dgm:spPr/>
    </dgm:pt>
    <dgm:pt modelId="{C3B54F5E-4069-466F-A318-8F059F2296EE}" type="pres">
      <dgm:prSet presAssocID="{BD1D8A74-EDE0-4571-A20C-CC73E12738C4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D6B2111-A0EC-4847-9504-6A14FD76F06F}" type="pres">
      <dgm:prSet presAssocID="{BD1D8A74-EDE0-4571-A20C-CC73E12738C4}" presName="rootConnector" presStyleLbl="node2" presStyleIdx="1" presStyleCnt="3"/>
      <dgm:spPr/>
      <dgm:t>
        <a:bodyPr/>
        <a:lstStyle/>
        <a:p>
          <a:endParaRPr lang="ru-RU"/>
        </a:p>
      </dgm:t>
    </dgm:pt>
    <dgm:pt modelId="{BD2F0E51-10B4-40A4-992D-2B38DEA8DA4E}" type="pres">
      <dgm:prSet presAssocID="{BD1D8A74-EDE0-4571-A20C-CC73E12738C4}" presName="hierChild4" presStyleCnt="0"/>
      <dgm:spPr/>
    </dgm:pt>
    <dgm:pt modelId="{CC117D05-6018-4BE2-97A6-2B3EF1F50AA2}" type="pres">
      <dgm:prSet presAssocID="{BD1D8A74-EDE0-4571-A20C-CC73E12738C4}" presName="hierChild5" presStyleCnt="0"/>
      <dgm:spPr/>
    </dgm:pt>
    <dgm:pt modelId="{C449896B-4DD6-459B-B3DD-7A2C115CFF09}" type="pres">
      <dgm:prSet presAssocID="{1F8A3144-4354-400F-9478-402811A1DF50}" presName="Name35" presStyleLbl="parChTrans1D2" presStyleIdx="2" presStyleCnt="3"/>
      <dgm:spPr/>
    </dgm:pt>
    <dgm:pt modelId="{799D603C-A359-47ED-8C8D-258D475465EB}" type="pres">
      <dgm:prSet presAssocID="{CF29B025-D62B-4654-8112-FAF21C1AEB03}" presName="hierRoot2" presStyleCnt="0">
        <dgm:presLayoutVars>
          <dgm:hierBranch/>
        </dgm:presLayoutVars>
      </dgm:prSet>
      <dgm:spPr/>
    </dgm:pt>
    <dgm:pt modelId="{4EB56848-BA39-4157-864E-5FBDBD6DC46A}" type="pres">
      <dgm:prSet presAssocID="{CF29B025-D62B-4654-8112-FAF21C1AEB03}" presName="rootComposite" presStyleCnt="0"/>
      <dgm:spPr/>
    </dgm:pt>
    <dgm:pt modelId="{C840B759-598B-4D27-A2FD-69E4954606AD}" type="pres">
      <dgm:prSet presAssocID="{CF29B025-D62B-4654-8112-FAF21C1AEB03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D6DC96D-F261-4725-90FB-62B86C77CF78}" type="pres">
      <dgm:prSet presAssocID="{CF29B025-D62B-4654-8112-FAF21C1AEB03}" presName="rootConnector" presStyleLbl="node2" presStyleIdx="2" presStyleCnt="3"/>
      <dgm:spPr/>
      <dgm:t>
        <a:bodyPr/>
        <a:lstStyle/>
        <a:p>
          <a:endParaRPr lang="ru-RU"/>
        </a:p>
      </dgm:t>
    </dgm:pt>
    <dgm:pt modelId="{9B99848C-5C7E-47E7-B06D-F16B6C2CF9F4}" type="pres">
      <dgm:prSet presAssocID="{CF29B025-D62B-4654-8112-FAF21C1AEB03}" presName="hierChild4" presStyleCnt="0"/>
      <dgm:spPr/>
    </dgm:pt>
    <dgm:pt modelId="{087911F9-9BE9-47AD-83A8-07C0133DED51}" type="pres">
      <dgm:prSet presAssocID="{CF29B025-D62B-4654-8112-FAF21C1AEB03}" presName="hierChild5" presStyleCnt="0"/>
      <dgm:spPr/>
    </dgm:pt>
    <dgm:pt modelId="{649EF3DE-0D00-49DA-AD1C-B29A72F952E6}" type="pres">
      <dgm:prSet presAssocID="{293659EC-12A5-4B96-91E7-1FB3F724B759}" presName="hierChild3" presStyleCnt="0"/>
      <dgm:spPr/>
    </dgm:pt>
  </dgm:ptLst>
  <dgm:cxnLst>
    <dgm:cxn modelId="{7F05D0DC-EAAD-42FB-8A2C-DD73799F556E}" type="presOf" srcId="{BD1D8A74-EDE0-4571-A20C-CC73E12738C4}" destId="{FD6B2111-A0EC-4847-9504-6A14FD76F06F}" srcOrd="1" destOrd="0" presId="urn:microsoft.com/office/officeart/2005/8/layout/orgChart1"/>
    <dgm:cxn modelId="{223EE6A8-EE9C-4632-A111-232ACBBE6145}" srcId="{293659EC-12A5-4B96-91E7-1FB3F724B759}" destId="{25296ECC-064A-48D8-AAE0-891BEA5FCCB8}" srcOrd="0" destOrd="0" parTransId="{7A2D9644-9598-492D-9C7E-61BAAD630FCA}" sibTransId="{C89C07E5-CA37-4B8D-971A-AE51901C29B0}"/>
    <dgm:cxn modelId="{BF80D112-55D6-4A9F-8CBF-926B924EB67E}" type="presOf" srcId="{CF29B025-D62B-4654-8112-FAF21C1AEB03}" destId="{1D6DC96D-F261-4725-90FB-62B86C77CF78}" srcOrd="1" destOrd="0" presId="urn:microsoft.com/office/officeart/2005/8/layout/orgChart1"/>
    <dgm:cxn modelId="{4197B362-9F81-4202-A1B9-A737D913D5C8}" type="presOf" srcId="{4C7A0655-368B-426E-88D2-5D4C3DFC4133}" destId="{16B44D3E-2F7A-4AEC-A597-49EED98A11E0}" srcOrd="0" destOrd="0" presId="urn:microsoft.com/office/officeart/2005/8/layout/orgChart1"/>
    <dgm:cxn modelId="{59439994-1C58-4BBA-8653-BAE6CC30BE78}" type="presOf" srcId="{8C63BFF4-62DC-4C8F-BA32-45AF781E3495}" destId="{A280EA6F-E936-44C7-BBED-D8E8F3F5FBE2}" srcOrd="0" destOrd="0" presId="urn:microsoft.com/office/officeart/2005/8/layout/orgChart1"/>
    <dgm:cxn modelId="{2908457F-6156-4BEE-A086-018463414A5F}" type="presOf" srcId="{BD1D8A74-EDE0-4571-A20C-CC73E12738C4}" destId="{C3B54F5E-4069-466F-A318-8F059F2296EE}" srcOrd="0" destOrd="0" presId="urn:microsoft.com/office/officeart/2005/8/layout/orgChart1"/>
    <dgm:cxn modelId="{1DCE12E1-8DD8-4E32-9462-110837CA5EA8}" srcId="{4C7A0655-368B-426E-88D2-5D4C3DFC4133}" destId="{293659EC-12A5-4B96-91E7-1FB3F724B759}" srcOrd="0" destOrd="0" parTransId="{A7D36EAE-6B36-44D1-9E3D-29FEFC928BE0}" sibTransId="{1C72D560-0CD5-45C7-B96B-D76CF9D8EC73}"/>
    <dgm:cxn modelId="{A5A8651E-114E-4532-A017-F5FBECD572EF}" type="presOf" srcId="{293659EC-12A5-4B96-91E7-1FB3F724B759}" destId="{2FB55E15-7015-4539-ACF8-3F39CC9306EB}" srcOrd="1" destOrd="0" presId="urn:microsoft.com/office/officeart/2005/8/layout/orgChart1"/>
    <dgm:cxn modelId="{C0FB7D60-2263-4447-BEE6-269AE9D0EEAC}" type="presOf" srcId="{1F8A3144-4354-400F-9478-402811A1DF50}" destId="{C449896B-4DD6-459B-B3DD-7A2C115CFF09}" srcOrd="0" destOrd="0" presId="urn:microsoft.com/office/officeart/2005/8/layout/orgChart1"/>
    <dgm:cxn modelId="{DC0B66BB-7CD8-4E40-8132-F4A4BCD40834}" srcId="{293659EC-12A5-4B96-91E7-1FB3F724B759}" destId="{BD1D8A74-EDE0-4571-A20C-CC73E12738C4}" srcOrd="1" destOrd="0" parTransId="{8C63BFF4-62DC-4C8F-BA32-45AF781E3495}" sibTransId="{AF0AFB3D-79F5-4DBF-925F-861F002C4567}"/>
    <dgm:cxn modelId="{9E0BDA0D-3F8D-4003-8BB2-264126AA2605}" type="presOf" srcId="{7A2D9644-9598-492D-9C7E-61BAAD630FCA}" destId="{01235BAF-0EB9-4E8A-B04E-5121EF1B5D18}" srcOrd="0" destOrd="0" presId="urn:microsoft.com/office/officeart/2005/8/layout/orgChart1"/>
    <dgm:cxn modelId="{1C010157-BEA0-4E56-8F44-6B870671D421}" type="presOf" srcId="{25296ECC-064A-48D8-AAE0-891BEA5FCCB8}" destId="{B9D96F4E-17C6-4B41-9C3B-9D2FDA6545DD}" srcOrd="1" destOrd="0" presId="urn:microsoft.com/office/officeart/2005/8/layout/orgChart1"/>
    <dgm:cxn modelId="{07397D45-3999-48F5-A9BB-EB5DA1BB0C50}" type="presOf" srcId="{CF29B025-D62B-4654-8112-FAF21C1AEB03}" destId="{C840B759-598B-4D27-A2FD-69E4954606AD}" srcOrd="0" destOrd="0" presId="urn:microsoft.com/office/officeart/2005/8/layout/orgChart1"/>
    <dgm:cxn modelId="{4601E96B-3AA8-4DB6-BBC5-110F34D67311}" type="presOf" srcId="{293659EC-12A5-4B96-91E7-1FB3F724B759}" destId="{F7725E92-F367-4C1F-A6F7-650B08F23E27}" srcOrd="0" destOrd="0" presId="urn:microsoft.com/office/officeart/2005/8/layout/orgChart1"/>
    <dgm:cxn modelId="{721A50E6-D903-4BF1-89D3-9CB51A906E4E}" srcId="{293659EC-12A5-4B96-91E7-1FB3F724B759}" destId="{CF29B025-D62B-4654-8112-FAF21C1AEB03}" srcOrd="2" destOrd="0" parTransId="{1F8A3144-4354-400F-9478-402811A1DF50}" sibTransId="{88B8EEB3-644A-4FBC-8D9D-E695D150D5C6}"/>
    <dgm:cxn modelId="{E355CC1D-C3DB-46DC-A442-E60F3B9B4252}" type="presOf" srcId="{25296ECC-064A-48D8-AAE0-891BEA5FCCB8}" destId="{84A82C9B-7A3B-4CC1-A056-62BACD01DAB1}" srcOrd="0" destOrd="0" presId="urn:microsoft.com/office/officeart/2005/8/layout/orgChart1"/>
    <dgm:cxn modelId="{98B5BBE2-C479-4789-976B-9F23CE035057}" type="presParOf" srcId="{16B44D3E-2F7A-4AEC-A597-49EED98A11E0}" destId="{1B5DBB92-DC40-40E4-94FA-5578338AB9B3}" srcOrd="0" destOrd="0" presId="urn:microsoft.com/office/officeart/2005/8/layout/orgChart1"/>
    <dgm:cxn modelId="{8CB56789-FCE6-49E5-843A-99365FDF9CC6}" type="presParOf" srcId="{1B5DBB92-DC40-40E4-94FA-5578338AB9B3}" destId="{878158EF-6D96-43B8-BD2A-B6472ECF5427}" srcOrd="0" destOrd="0" presId="urn:microsoft.com/office/officeart/2005/8/layout/orgChart1"/>
    <dgm:cxn modelId="{32AA7316-9378-4C23-AB74-059C5213CCAF}" type="presParOf" srcId="{878158EF-6D96-43B8-BD2A-B6472ECF5427}" destId="{F7725E92-F367-4C1F-A6F7-650B08F23E27}" srcOrd="0" destOrd="0" presId="urn:microsoft.com/office/officeart/2005/8/layout/orgChart1"/>
    <dgm:cxn modelId="{8812B379-68B0-451D-A4EC-D13343178795}" type="presParOf" srcId="{878158EF-6D96-43B8-BD2A-B6472ECF5427}" destId="{2FB55E15-7015-4539-ACF8-3F39CC9306EB}" srcOrd="1" destOrd="0" presId="urn:microsoft.com/office/officeart/2005/8/layout/orgChart1"/>
    <dgm:cxn modelId="{B5FB3AD7-7EC0-4C47-B994-22485EC05A45}" type="presParOf" srcId="{1B5DBB92-DC40-40E4-94FA-5578338AB9B3}" destId="{84302717-44A4-4AD7-87E5-B67FB5B9E9DF}" srcOrd="1" destOrd="0" presId="urn:microsoft.com/office/officeart/2005/8/layout/orgChart1"/>
    <dgm:cxn modelId="{CF477B8E-D111-4B7C-9AE6-D7CDB3C173B0}" type="presParOf" srcId="{84302717-44A4-4AD7-87E5-B67FB5B9E9DF}" destId="{01235BAF-0EB9-4E8A-B04E-5121EF1B5D18}" srcOrd="0" destOrd="0" presId="urn:microsoft.com/office/officeart/2005/8/layout/orgChart1"/>
    <dgm:cxn modelId="{92A2B914-005B-4286-8CA5-737E9FFAC3A3}" type="presParOf" srcId="{84302717-44A4-4AD7-87E5-B67FB5B9E9DF}" destId="{5954D8EA-09AB-4F5C-B712-1A032F24C50D}" srcOrd="1" destOrd="0" presId="urn:microsoft.com/office/officeart/2005/8/layout/orgChart1"/>
    <dgm:cxn modelId="{7B50C58E-134C-4358-9B1A-75B693C43D58}" type="presParOf" srcId="{5954D8EA-09AB-4F5C-B712-1A032F24C50D}" destId="{0C28D4D7-1568-48FA-886B-9F4B7DF3DDC1}" srcOrd="0" destOrd="0" presId="urn:microsoft.com/office/officeart/2005/8/layout/orgChart1"/>
    <dgm:cxn modelId="{D759EC4C-D8BC-4324-B774-503BA52210F9}" type="presParOf" srcId="{0C28D4D7-1568-48FA-886B-9F4B7DF3DDC1}" destId="{84A82C9B-7A3B-4CC1-A056-62BACD01DAB1}" srcOrd="0" destOrd="0" presId="urn:microsoft.com/office/officeart/2005/8/layout/orgChart1"/>
    <dgm:cxn modelId="{9F1B1E04-E126-4E2C-8C9B-11A2CA5ACD0E}" type="presParOf" srcId="{0C28D4D7-1568-48FA-886B-9F4B7DF3DDC1}" destId="{B9D96F4E-17C6-4B41-9C3B-9D2FDA6545DD}" srcOrd="1" destOrd="0" presId="urn:microsoft.com/office/officeart/2005/8/layout/orgChart1"/>
    <dgm:cxn modelId="{20F5F151-B4A8-4574-A8D1-AB015776BE68}" type="presParOf" srcId="{5954D8EA-09AB-4F5C-B712-1A032F24C50D}" destId="{5412C45D-648F-484C-B270-1C25022A3839}" srcOrd="1" destOrd="0" presId="urn:microsoft.com/office/officeart/2005/8/layout/orgChart1"/>
    <dgm:cxn modelId="{D0B449A4-D4E6-447D-A0AE-5EA806E47403}" type="presParOf" srcId="{5954D8EA-09AB-4F5C-B712-1A032F24C50D}" destId="{8FCB0213-1F77-45A7-809F-D7BEE9891F05}" srcOrd="2" destOrd="0" presId="urn:microsoft.com/office/officeart/2005/8/layout/orgChart1"/>
    <dgm:cxn modelId="{032BB071-AC14-4478-8237-A717230AE35C}" type="presParOf" srcId="{84302717-44A4-4AD7-87E5-B67FB5B9E9DF}" destId="{A280EA6F-E936-44C7-BBED-D8E8F3F5FBE2}" srcOrd="2" destOrd="0" presId="urn:microsoft.com/office/officeart/2005/8/layout/orgChart1"/>
    <dgm:cxn modelId="{AF0C7776-C1D9-4BA1-A2FC-10AC304B639F}" type="presParOf" srcId="{84302717-44A4-4AD7-87E5-B67FB5B9E9DF}" destId="{F4A92B06-0996-40BA-AA76-A35589D76261}" srcOrd="3" destOrd="0" presId="urn:microsoft.com/office/officeart/2005/8/layout/orgChart1"/>
    <dgm:cxn modelId="{DC636AF5-119B-465C-9323-EFA12DD133C0}" type="presParOf" srcId="{F4A92B06-0996-40BA-AA76-A35589D76261}" destId="{A92B6332-6B03-443D-83E6-022418F9200B}" srcOrd="0" destOrd="0" presId="urn:microsoft.com/office/officeart/2005/8/layout/orgChart1"/>
    <dgm:cxn modelId="{02F2A6E2-A1A6-4099-A639-A17C5E1EAD6C}" type="presParOf" srcId="{A92B6332-6B03-443D-83E6-022418F9200B}" destId="{C3B54F5E-4069-466F-A318-8F059F2296EE}" srcOrd="0" destOrd="0" presId="urn:microsoft.com/office/officeart/2005/8/layout/orgChart1"/>
    <dgm:cxn modelId="{39618A55-0EF4-4A97-9DC1-9E03BCFEDF79}" type="presParOf" srcId="{A92B6332-6B03-443D-83E6-022418F9200B}" destId="{FD6B2111-A0EC-4847-9504-6A14FD76F06F}" srcOrd="1" destOrd="0" presId="urn:microsoft.com/office/officeart/2005/8/layout/orgChart1"/>
    <dgm:cxn modelId="{0AC16770-FD51-4279-8A91-4077CEBE7A17}" type="presParOf" srcId="{F4A92B06-0996-40BA-AA76-A35589D76261}" destId="{BD2F0E51-10B4-40A4-992D-2B38DEA8DA4E}" srcOrd="1" destOrd="0" presId="urn:microsoft.com/office/officeart/2005/8/layout/orgChart1"/>
    <dgm:cxn modelId="{BE3892FB-2744-4B66-8668-BCBBCA2FB3A5}" type="presParOf" srcId="{F4A92B06-0996-40BA-AA76-A35589D76261}" destId="{CC117D05-6018-4BE2-97A6-2B3EF1F50AA2}" srcOrd="2" destOrd="0" presId="urn:microsoft.com/office/officeart/2005/8/layout/orgChart1"/>
    <dgm:cxn modelId="{2A209998-F6A4-4704-9C45-470A2AF58022}" type="presParOf" srcId="{84302717-44A4-4AD7-87E5-B67FB5B9E9DF}" destId="{C449896B-4DD6-459B-B3DD-7A2C115CFF09}" srcOrd="4" destOrd="0" presId="urn:microsoft.com/office/officeart/2005/8/layout/orgChart1"/>
    <dgm:cxn modelId="{BEA3CB34-8A21-4F70-932F-D79D1B8A17E1}" type="presParOf" srcId="{84302717-44A4-4AD7-87E5-B67FB5B9E9DF}" destId="{799D603C-A359-47ED-8C8D-258D475465EB}" srcOrd="5" destOrd="0" presId="urn:microsoft.com/office/officeart/2005/8/layout/orgChart1"/>
    <dgm:cxn modelId="{1FC53723-38B0-4644-9E23-F12797BF5D7A}" type="presParOf" srcId="{799D603C-A359-47ED-8C8D-258D475465EB}" destId="{4EB56848-BA39-4157-864E-5FBDBD6DC46A}" srcOrd="0" destOrd="0" presId="urn:microsoft.com/office/officeart/2005/8/layout/orgChart1"/>
    <dgm:cxn modelId="{F18ECA82-E46C-44FA-92BC-2FA774DFDC54}" type="presParOf" srcId="{4EB56848-BA39-4157-864E-5FBDBD6DC46A}" destId="{C840B759-598B-4D27-A2FD-69E4954606AD}" srcOrd="0" destOrd="0" presId="urn:microsoft.com/office/officeart/2005/8/layout/orgChart1"/>
    <dgm:cxn modelId="{6E7DE06E-AFB4-45A9-9078-E6CC80F31AF3}" type="presParOf" srcId="{4EB56848-BA39-4157-864E-5FBDBD6DC46A}" destId="{1D6DC96D-F261-4725-90FB-62B86C77CF78}" srcOrd="1" destOrd="0" presId="urn:microsoft.com/office/officeart/2005/8/layout/orgChart1"/>
    <dgm:cxn modelId="{CFDDAF00-CD8C-4B21-83DE-2BDD22DD4049}" type="presParOf" srcId="{799D603C-A359-47ED-8C8D-258D475465EB}" destId="{9B99848C-5C7E-47E7-B06D-F16B6C2CF9F4}" srcOrd="1" destOrd="0" presId="urn:microsoft.com/office/officeart/2005/8/layout/orgChart1"/>
    <dgm:cxn modelId="{588C3B7C-97B4-417E-8AB4-FA6E5FA750C8}" type="presParOf" srcId="{799D603C-A359-47ED-8C8D-258D475465EB}" destId="{087911F9-9BE9-47AD-83A8-07C0133DED51}" srcOrd="2" destOrd="0" presId="urn:microsoft.com/office/officeart/2005/8/layout/orgChart1"/>
    <dgm:cxn modelId="{8F0832AC-E07A-442B-81C3-8C80C530B81B}" type="presParOf" srcId="{1B5DBB92-DC40-40E4-94FA-5578338AB9B3}" destId="{649EF3DE-0D00-49DA-AD1C-B29A72F952E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700F38C-212A-4276-BD67-4BDA3E812E90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D21348B4-DF43-4844-80D7-5D3FDD49E206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Размер частиц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дисперсной фазы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от 100нм до 1нм</a:t>
          </a:r>
        </a:p>
      </dgm:t>
    </dgm:pt>
    <dgm:pt modelId="{518D8706-4300-4D44-BFAC-D4451C27AD3E}" cxnId="{11E8A952-B72C-4656-95CB-6FE992AF36B6}" type="parTrans">
      <dgm:prSet/>
      <dgm:spPr/>
    </dgm:pt>
    <dgm:pt modelId="{31D85DF5-BC43-4689-AE9E-85EA239E23FE}" cxnId="{11E8A952-B72C-4656-95CB-6FE992AF36B6}" type="sibTrans">
      <dgm:prSet/>
      <dgm:spPr/>
    </dgm:pt>
    <dgm:pt modelId="{2C797488-92AB-4A54-A813-CE7296846F88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Коллоидные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растворы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(1-100 нм)</a:t>
          </a:r>
        </a:p>
      </dgm:t>
    </dgm:pt>
    <dgm:pt modelId="{1E42051A-D407-4437-AE0D-42A03F4F842E}" cxnId="{741E39F3-178E-43F0-A90E-E75432C61F2B}" type="parTrans">
      <dgm:prSet/>
      <dgm:spPr/>
    </dgm:pt>
    <dgm:pt modelId="{4CC05D52-D09C-4B72-A99F-E803D3310CD1}" cxnId="{741E39F3-178E-43F0-A90E-E75432C61F2B}" type="sibTrans">
      <dgm:prSet/>
      <dgm:spPr/>
    </dgm:pt>
    <dgm:pt modelId="{4DEFC2CA-7539-4AAE-94A6-D88230E7031E}" type="asst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ru-RU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золи</a:t>
          </a:r>
        </a:p>
      </dgm:t>
    </dgm:pt>
    <dgm:pt modelId="{54CF20C1-5ECD-454C-8FA8-4D106016E6AF}" cxnId="{140A1A73-95D6-4F0A-9C03-F575C95F02BB}" type="parTrans">
      <dgm:prSet/>
      <dgm:spPr/>
    </dgm:pt>
    <dgm:pt modelId="{90D512E8-4332-472A-833B-852EF96BB3B7}" cxnId="{140A1A73-95D6-4F0A-9C03-F575C95F02BB}" type="sibTrans">
      <dgm:prSet/>
      <dgm:spPr/>
    </dgm:pt>
    <dgm:pt modelId="{FAE6ACB8-9A6D-46B6-AF7F-8A8DA108D96D}" type="asst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ru-RU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гели </a:t>
          </a:r>
        </a:p>
      </dgm:t>
    </dgm:pt>
    <dgm:pt modelId="{E751AF6A-C1F0-4A0F-B4BC-716EE0754F0B}" cxnId="{17B98299-6B9B-42AE-A497-7C614EAD67D6}" type="parTrans">
      <dgm:prSet/>
      <dgm:spPr/>
    </dgm:pt>
    <dgm:pt modelId="{667DFAF3-CEB4-434A-B45D-FE0C28EEA605}" cxnId="{17B98299-6B9B-42AE-A497-7C614EAD67D6}" type="sibTrans">
      <dgm:prSet/>
      <dgm:spPr/>
    </dgm:pt>
    <dgm:pt modelId="{271BCB20-E4B2-44AB-AF3B-81B5DF6CE986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Истинные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Растворы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(меньше 1 нм)</a:t>
          </a:r>
        </a:p>
      </dgm:t>
    </dgm:pt>
    <dgm:pt modelId="{AF8241CB-4ED9-45DF-8CA8-220AAF678318}" cxnId="{C3648675-87A8-4E10-8319-B57698DEDACC}" type="parTrans">
      <dgm:prSet/>
      <dgm:spPr/>
    </dgm:pt>
    <dgm:pt modelId="{0437BFD3-234F-4F3E-8F3C-820F4ED66853}" cxnId="{C3648675-87A8-4E10-8319-B57698DEDACC}" type="sibTrans">
      <dgm:prSet/>
      <dgm:spPr/>
    </dgm:pt>
    <dgm:pt modelId="{B4CEBD7A-A623-4BBD-8387-5397104E3525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endParaRPr kumimoji="0" 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endParaRPr>
        </a:p>
      </dgm:t>
    </dgm:pt>
    <dgm:pt modelId="{5E946CE7-C145-4094-9FA5-489A82953087}" cxnId="{582B822A-C70F-48C8-8D45-3D0EA620DC97}" type="parTrans">
      <dgm:prSet/>
      <dgm:spPr/>
    </dgm:pt>
    <dgm:pt modelId="{AAC77092-2A61-4782-9C22-2401B53BCEF5}" cxnId="{582B822A-C70F-48C8-8D45-3D0EA620DC97}" type="sibTrans">
      <dgm:prSet/>
      <dgm:spPr/>
    </dgm:pt>
    <dgm:pt modelId="{7EB19225-888C-4674-9E8D-444FB885E3C3}" type="pres">
      <dgm:prSet presAssocID="{C700F38C-212A-4276-BD67-4BDA3E812E9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7392D60-85A8-4AD8-9605-AF04C671DD09}" type="pres">
      <dgm:prSet presAssocID="{D21348B4-DF43-4844-80D7-5D3FDD49E206}" presName="hierRoot1" presStyleCnt="0">
        <dgm:presLayoutVars>
          <dgm:hierBranch/>
        </dgm:presLayoutVars>
      </dgm:prSet>
      <dgm:spPr/>
    </dgm:pt>
    <dgm:pt modelId="{EF0C6118-80FC-4D0F-9EA3-9D10ED3DAF6E}" type="pres">
      <dgm:prSet presAssocID="{D21348B4-DF43-4844-80D7-5D3FDD49E206}" presName="rootComposite1" presStyleCnt="0"/>
      <dgm:spPr/>
    </dgm:pt>
    <dgm:pt modelId="{A184AE98-C689-412B-88CE-20E2C1B642A3}" type="pres">
      <dgm:prSet presAssocID="{D21348B4-DF43-4844-80D7-5D3FDD49E206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AF19E9F-1CC7-40D1-AFD2-69DED7BD5288}" type="pres">
      <dgm:prSet presAssocID="{D21348B4-DF43-4844-80D7-5D3FDD49E206}" presName="rootConnector1" presStyleLbl="node1" presStyleIdx="0" presStyleCnt="0"/>
      <dgm:spPr/>
      <dgm:t>
        <a:bodyPr/>
        <a:lstStyle/>
        <a:p>
          <a:endParaRPr lang="ru-RU"/>
        </a:p>
      </dgm:t>
    </dgm:pt>
    <dgm:pt modelId="{A269DAD6-D1A8-4FD3-9F00-2AE8EC359ABE}" type="pres">
      <dgm:prSet presAssocID="{D21348B4-DF43-4844-80D7-5D3FDD49E206}" presName="hierChild2" presStyleCnt="0"/>
      <dgm:spPr/>
    </dgm:pt>
    <dgm:pt modelId="{C5B2449F-F335-493E-83A3-3A847A3BD078}" type="pres">
      <dgm:prSet presAssocID="{1E42051A-D407-4437-AE0D-42A03F4F842E}" presName="Name35" presStyleLbl="parChTrans1D2" presStyleIdx="0" presStyleCnt="3"/>
      <dgm:spPr/>
    </dgm:pt>
    <dgm:pt modelId="{25F0F499-907D-4C0A-9578-212356CAD084}" type="pres">
      <dgm:prSet presAssocID="{2C797488-92AB-4A54-A813-CE7296846F88}" presName="hierRoot2" presStyleCnt="0">
        <dgm:presLayoutVars>
          <dgm:hierBranch/>
        </dgm:presLayoutVars>
      </dgm:prSet>
      <dgm:spPr/>
    </dgm:pt>
    <dgm:pt modelId="{09056E00-8039-4D82-BC91-A6683F7F9D7E}" type="pres">
      <dgm:prSet presAssocID="{2C797488-92AB-4A54-A813-CE7296846F88}" presName="rootComposite" presStyleCnt="0"/>
      <dgm:spPr/>
    </dgm:pt>
    <dgm:pt modelId="{7FFEED2D-54B6-462B-853F-8D5C309C4D17}" type="pres">
      <dgm:prSet presAssocID="{2C797488-92AB-4A54-A813-CE7296846F88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EA3C5A6-7533-425D-AE35-A858E848B359}" type="pres">
      <dgm:prSet presAssocID="{2C797488-92AB-4A54-A813-CE7296846F88}" presName="rootConnector" presStyleLbl="node2" presStyleIdx="0" presStyleCnt="3"/>
      <dgm:spPr/>
      <dgm:t>
        <a:bodyPr/>
        <a:lstStyle/>
        <a:p>
          <a:endParaRPr lang="ru-RU"/>
        </a:p>
      </dgm:t>
    </dgm:pt>
    <dgm:pt modelId="{1D5D916E-8EB7-4D8B-A134-D4BB7E9DE931}" type="pres">
      <dgm:prSet presAssocID="{2C797488-92AB-4A54-A813-CE7296846F88}" presName="hierChild4" presStyleCnt="0"/>
      <dgm:spPr/>
    </dgm:pt>
    <dgm:pt modelId="{C242056D-1762-46CF-A3F3-2B60C5B83453}" type="pres">
      <dgm:prSet presAssocID="{2C797488-92AB-4A54-A813-CE7296846F88}" presName="hierChild5" presStyleCnt="0"/>
      <dgm:spPr/>
    </dgm:pt>
    <dgm:pt modelId="{CAF6292B-9294-445B-BB08-E7509870E786}" type="pres">
      <dgm:prSet presAssocID="{54CF20C1-5ECD-454C-8FA8-4D106016E6AF}" presName="Name111" presStyleLbl="parChTrans1D3" presStyleIdx="0" presStyleCnt="2"/>
      <dgm:spPr/>
    </dgm:pt>
    <dgm:pt modelId="{925A62E5-FF49-439E-862F-B44AB089D0F8}" type="pres">
      <dgm:prSet presAssocID="{4DEFC2CA-7539-4AAE-94A6-D88230E7031E}" presName="hierRoot3" presStyleCnt="0">
        <dgm:presLayoutVars>
          <dgm:hierBranch/>
        </dgm:presLayoutVars>
      </dgm:prSet>
      <dgm:spPr/>
    </dgm:pt>
    <dgm:pt modelId="{189C541F-EE40-4BC5-ACFD-4583197213D5}" type="pres">
      <dgm:prSet presAssocID="{4DEFC2CA-7539-4AAE-94A6-D88230E7031E}" presName="rootComposite3" presStyleCnt="0"/>
      <dgm:spPr/>
    </dgm:pt>
    <dgm:pt modelId="{1EE6836B-BEF1-4753-91B4-9BFD29E1FE50}" type="pres">
      <dgm:prSet presAssocID="{4DEFC2CA-7539-4AAE-94A6-D88230E7031E}" presName="rootText3" presStyleLbl="asst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FE195B1-2C94-4F3C-87E0-A8287428330D}" type="pres">
      <dgm:prSet presAssocID="{4DEFC2CA-7539-4AAE-94A6-D88230E7031E}" presName="rootConnector3" presStyleLbl="asst2" presStyleIdx="0" presStyleCnt="2"/>
      <dgm:spPr/>
      <dgm:t>
        <a:bodyPr/>
        <a:lstStyle/>
        <a:p>
          <a:endParaRPr lang="ru-RU"/>
        </a:p>
      </dgm:t>
    </dgm:pt>
    <dgm:pt modelId="{F73FA15D-3A5E-4A5E-9C79-CBEC81E86564}" type="pres">
      <dgm:prSet presAssocID="{4DEFC2CA-7539-4AAE-94A6-D88230E7031E}" presName="hierChild6" presStyleCnt="0"/>
      <dgm:spPr/>
    </dgm:pt>
    <dgm:pt modelId="{F87E4C31-4DD0-4297-9843-B8C2585EF779}" type="pres">
      <dgm:prSet presAssocID="{4DEFC2CA-7539-4AAE-94A6-D88230E7031E}" presName="hierChild7" presStyleCnt="0"/>
      <dgm:spPr/>
    </dgm:pt>
    <dgm:pt modelId="{6EBD439D-95EE-4657-80F3-9A95E8501144}" type="pres">
      <dgm:prSet presAssocID="{E751AF6A-C1F0-4A0F-B4BC-716EE0754F0B}" presName="Name111" presStyleLbl="parChTrans1D3" presStyleIdx="1" presStyleCnt="2"/>
      <dgm:spPr/>
    </dgm:pt>
    <dgm:pt modelId="{5D17A66B-1FDA-4FC1-8F09-1190B2C6DCFB}" type="pres">
      <dgm:prSet presAssocID="{FAE6ACB8-9A6D-46B6-AF7F-8A8DA108D96D}" presName="hierRoot3" presStyleCnt="0">
        <dgm:presLayoutVars>
          <dgm:hierBranch/>
        </dgm:presLayoutVars>
      </dgm:prSet>
      <dgm:spPr/>
    </dgm:pt>
    <dgm:pt modelId="{A9FF3AAE-8916-49AE-A6F3-BDBA8A31BF2A}" type="pres">
      <dgm:prSet presAssocID="{FAE6ACB8-9A6D-46B6-AF7F-8A8DA108D96D}" presName="rootComposite3" presStyleCnt="0"/>
      <dgm:spPr/>
    </dgm:pt>
    <dgm:pt modelId="{A4D23A36-495D-49C7-8437-938BDB051E4D}" type="pres">
      <dgm:prSet presAssocID="{FAE6ACB8-9A6D-46B6-AF7F-8A8DA108D96D}" presName="rootText3" presStyleLbl="asst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CBC39AB-D3D4-49E7-994D-5A2B54589C41}" type="pres">
      <dgm:prSet presAssocID="{FAE6ACB8-9A6D-46B6-AF7F-8A8DA108D96D}" presName="rootConnector3" presStyleLbl="asst2" presStyleIdx="1" presStyleCnt="2"/>
      <dgm:spPr/>
      <dgm:t>
        <a:bodyPr/>
        <a:lstStyle/>
        <a:p>
          <a:endParaRPr lang="ru-RU"/>
        </a:p>
      </dgm:t>
    </dgm:pt>
    <dgm:pt modelId="{BFEC4D02-6E50-4B52-AD0F-24E03783413B}" type="pres">
      <dgm:prSet presAssocID="{FAE6ACB8-9A6D-46B6-AF7F-8A8DA108D96D}" presName="hierChild6" presStyleCnt="0"/>
      <dgm:spPr/>
    </dgm:pt>
    <dgm:pt modelId="{5BCEB58C-A7F1-47DE-9B93-CCB7EBCF6D94}" type="pres">
      <dgm:prSet presAssocID="{FAE6ACB8-9A6D-46B6-AF7F-8A8DA108D96D}" presName="hierChild7" presStyleCnt="0"/>
      <dgm:spPr/>
    </dgm:pt>
    <dgm:pt modelId="{4D593F6B-5960-4830-B4F8-E4A5B889FE24}" type="pres">
      <dgm:prSet presAssocID="{AF8241CB-4ED9-45DF-8CA8-220AAF678318}" presName="Name35" presStyleLbl="parChTrans1D2" presStyleIdx="1" presStyleCnt="3"/>
      <dgm:spPr/>
    </dgm:pt>
    <dgm:pt modelId="{64D39D54-DDC5-494A-89EC-A2F82C905DA7}" type="pres">
      <dgm:prSet presAssocID="{271BCB20-E4B2-44AB-AF3B-81B5DF6CE986}" presName="hierRoot2" presStyleCnt="0">
        <dgm:presLayoutVars>
          <dgm:hierBranch/>
        </dgm:presLayoutVars>
      </dgm:prSet>
      <dgm:spPr/>
    </dgm:pt>
    <dgm:pt modelId="{6AF84BD3-E83E-4397-871F-A0DFD87EAAF7}" type="pres">
      <dgm:prSet presAssocID="{271BCB20-E4B2-44AB-AF3B-81B5DF6CE986}" presName="rootComposite" presStyleCnt="0"/>
      <dgm:spPr/>
    </dgm:pt>
    <dgm:pt modelId="{E90DFE16-0D39-477F-9524-2B61B503F314}" type="pres">
      <dgm:prSet presAssocID="{271BCB20-E4B2-44AB-AF3B-81B5DF6CE986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F48F473-3427-4B0D-9742-260D182586B6}" type="pres">
      <dgm:prSet presAssocID="{271BCB20-E4B2-44AB-AF3B-81B5DF6CE986}" presName="rootConnector" presStyleLbl="node2" presStyleIdx="1" presStyleCnt="3"/>
      <dgm:spPr/>
      <dgm:t>
        <a:bodyPr/>
        <a:lstStyle/>
        <a:p>
          <a:endParaRPr lang="ru-RU"/>
        </a:p>
      </dgm:t>
    </dgm:pt>
    <dgm:pt modelId="{8C9FB415-8D86-47CC-B00D-D4EDD00755AA}" type="pres">
      <dgm:prSet presAssocID="{271BCB20-E4B2-44AB-AF3B-81B5DF6CE986}" presName="hierChild4" presStyleCnt="0"/>
      <dgm:spPr/>
    </dgm:pt>
    <dgm:pt modelId="{E6EFBAED-40DB-48F5-A649-988CBF9E8125}" type="pres">
      <dgm:prSet presAssocID="{271BCB20-E4B2-44AB-AF3B-81B5DF6CE986}" presName="hierChild5" presStyleCnt="0"/>
      <dgm:spPr/>
    </dgm:pt>
    <dgm:pt modelId="{62BA8FB0-D71D-41E0-8732-49068E6DE489}" type="pres">
      <dgm:prSet presAssocID="{5E946CE7-C145-4094-9FA5-489A82953087}" presName="Name35" presStyleLbl="parChTrans1D2" presStyleIdx="2" presStyleCnt="3"/>
      <dgm:spPr/>
    </dgm:pt>
    <dgm:pt modelId="{76E68F9F-DD9F-4C79-B817-7CFDBC1D4908}" type="pres">
      <dgm:prSet presAssocID="{B4CEBD7A-A623-4BBD-8387-5397104E3525}" presName="hierRoot2" presStyleCnt="0">
        <dgm:presLayoutVars>
          <dgm:hierBranch/>
        </dgm:presLayoutVars>
      </dgm:prSet>
      <dgm:spPr/>
    </dgm:pt>
    <dgm:pt modelId="{31642602-66BB-4856-A6D7-3FD65FBF0F7F}" type="pres">
      <dgm:prSet presAssocID="{B4CEBD7A-A623-4BBD-8387-5397104E3525}" presName="rootComposite" presStyleCnt="0"/>
      <dgm:spPr/>
    </dgm:pt>
    <dgm:pt modelId="{BBB4E15A-AC22-443F-8A4A-0391D6136AD1}" type="pres">
      <dgm:prSet presAssocID="{B4CEBD7A-A623-4BBD-8387-5397104E3525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37D44B1-661E-46DB-AC1E-78F43E9D632C}" type="pres">
      <dgm:prSet presAssocID="{B4CEBD7A-A623-4BBD-8387-5397104E3525}" presName="rootConnector" presStyleLbl="node2" presStyleIdx="2" presStyleCnt="3"/>
      <dgm:spPr/>
      <dgm:t>
        <a:bodyPr/>
        <a:lstStyle/>
        <a:p>
          <a:endParaRPr lang="ru-RU"/>
        </a:p>
      </dgm:t>
    </dgm:pt>
    <dgm:pt modelId="{9F994FFA-A4D8-400A-89D2-E8BA5A991E48}" type="pres">
      <dgm:prSet presAssocID="{B4CEBD7A-A623-4BBD-8387-5397104E3525}" presName="hierChild4" presStyleCnt="0"/>
      <dgm:spPr/>
    </dgm:pt>
    <dgm:pt modelId="{72018668-DDB4-4990-A949-D36FC59FC206}" type="pres">
      <dgm:prSet presAssocID="{B4CEBD7A-A623-4BBD-8387-5397104E3525}" presName="hierChild5" presStyleCnt="0"/>
      <dgm:spPr/>
    </dgm:pt>
    <dgm:pt modelId="{BD46CB88-7D63-4FAF-8355-50B846ABAB54}" type="pres">
      <dgm:prSet presAssocID="{D21348B4-DF43-4844-80D7-5D3FDD49E206}" presName="hierChild3" presStyleCnt="0"/>
      <dgm:spPr/>
    </dgm:pt>
  </dgm:ptLst>
  <dgm:cxnLst>
    <dgm:cxn modelId="{26F8A3D0-DECA-4C2E-AEAA-DE98EAE20530}" type="presOf" srcId="{C700F38C-212A-4276-BD67-4BDA3E812E90}" destId="{7EB19225-888C-4674-9E8D-444FB885E3C3}" srcOrd="0" destOrd="0" presId="urn:microsoft.com/office/officeart/2005/8/layout/orgChart1"/>
    <dgm:cxn modelId="{19621423-0A5A-47BD-98F2-B3A810BA62F7}" type="presOf" srcId="{271BCB20-E4B2-44AB-AF3B-81B5DF6CE986}" destId="{E90DFE16-0D39-477F-9524-2B61B503F314}" srcOrd="0" destOrd="0" presId="urn:microsoft.com/office/officeart/2005/8/layout/orgChart1"/>
    <dgm:cxn modelId="{6BDDEFC9-5A7A-4A2E-A8E5-DD57CCC3DD0C}" type="presOf" srcId="{B4CEBD7A-A623-4BBD-8387-5397104E3525}" destId="{937D44B1-661E-46DB-AC1E-78F43E9D632C}" srcOrd="1" destOrd="0" presId="urn:microsoft.com/office/officeart/2005/8/layout/orgChart1"/>
    <dgm:cxn modelId="{0E8EDC71-EE61-46F2-9A3F-0EF01F673C32}" type="presOf" srcId="{54CF20C1-5ECD-454C-8FA8-4D106016E6AF}" destId="{CAF6292B-9294-445B-BB08-E7509870E786}" srcOrd="0" destOrd="0" presId="urn:microsoft.com/office/officeart/2005/8/layout/orgChart1"/>
    <dgm:cxn modelId="{E85E52D3-139E-4BD4-8C6B-C8BF711BE53B}" type="presOf" srcId="{B4CEBD7A-A623-4BBD-8387-5397104E3525}" destId="{BBB4E15A-AC22-443F-8A4A-0391D6136AD1}" srcOrd="0" destOrd="0" presId="urn:microsoft.com/office/officeart/2005/8/layout/orgChart1"/>
    <dgm:cxn modelId="{48B86A43-D9FC-45A8-A1CF-5765B818983E}" type="presOf" srcId="{271BCB20-E4B2-44AB-AF3B-81B5DF6CE986}" destId="{5F48F473-3427-4B0D-9742-260D182586B6}" srcOrd="1" destOrd="0" presId="urn:microsoft.com/office/officeart/2005/8/layout/orgChart1"/>
    <dgm:cxn modelId="{65ED964B-9AA1-44E0-8ABE-462AF39B7B3B}" type="presOf" srcId="{1E42051A-D407-4437-AE0D-42A03F4F842E}" destId="{C5B2449F-F335-493E-83A3-3A847A3BD078}" srcOrd="0" destOrd="0" presId="urn:microsoft.com/office/officeart/2005/8/layout/orgChart1"/>
    <dgm:cxn modelId="{60621E2F-5899-4620-BD6A-DDB0FE3CD903}" type="presOf" srcId="{E751AF6A-C1F0-4A0F-B4BC-716EE0754F0B}" destId="{6EBD439D-95EE-4657-80F3-9A95E8501144}" srcOrd="0" destOrd="0" presId="urn:microsoft.com/office/officeart/2005/8/layout/orgChart1"/>
    <dgm:cxn modelId="{140A1A73-95D6-4F0A-9C03-F575C95F02BB}" srcId="{2C797488-92AB-4A54-A813-CE7296846F88}" destId="{4DEFC2CA-7539-4AAE-94A6-D88230E7031E}" srcOrd="0" destOrd="0" parTransId="{54CF20C1-5ECD-454C-8FA8-4D106016E6AF}" sibTransId="{90D512E8-4332-472A-833B-852EF96BB3B7}"/>
    <dgm:cxn modelId="{E32BAA99-C43D-4E92-852F-88F78E23C6E2}" type="presOf" srcId="{4DEFC2CA-7539-4AAE-94A6-D88230E7031E}" destId="{1EE6836B-BEF1-4753-91B4-9BFD29E1FE50}" srcOrd="0" destOrd="0" presId="urn:microsoft.com/office/officeart/2005/8/layout/orgChart1"/>
    <dgm:cxn modelId="{C3648675-87A8-4E10-8319-B57698DEDACC}" srcId="{D21348B4-DF43-4844-80D7-5D3FDD49E206}" destId="{271BCB20-E4B2-44AB-AF3B-81B5DF6CE986}" srcOrd="1" destOrd="0" parTransId="{AF8241CB-4ED9-45DF-8CA8-220AAF678318}" sibTransId="{0437BFD3-234F-4F3E-8F3C-820F4ED66853}"/>
    <dgm:cxn modelId="{582B822A-C70F-48C8-8D45-3D0EA620DC97}" srcId="{D21348B4-DF43-4844-80D7-5D3FDD49E206}" destId="{B4CEBD7A-A623-4BBD-8387-5397104E3525}" srcOrd="2" destOrd="0" parTransId="{5E946CE7-C145-4094-9FA5-489A82953087}" sibTransId="{AAC77092-2A61-4782-9C22-2401B53BCEF5}"/>
    <dgm:cxn modelId="{9B7DE871-81CF-48F4-9CDE-903E69E8EE5C}" type="presOf" srcId="{2C797488-92AB-4A54-A813-CE7296846F88}" destId="{7FFEED2D-54B6-462B-853F-8D5C309C4D17}" srcOrd="0" destOrd="0" presId="urn:microsoft.com/office/officeart/2005/8/layout/orgChart1"/>
    <dgm:cxn modelId="{DB819D1D-AA54-4F7F-A333-8B4D41595C35}" type="presOf" srcId="{5E946CE7-C145-4094-9FA5-489A82953087}" destId="{62BA8FB0-D71D-41E0-8732-49068E6DE489}" srcOrd="0" destOrd="0" presId="urn:microsoft.com/office/officeart/2005/8/layout/orgChart1"/>
    <dgm:cxn modelId="{9840B505-B532-41F6-A3AA-FEFFDAF4E921}" type="presOf" srcId="{FAE6ACB8-9A6D-46B6-AF7F-8A8DA108D96D}" destId="{A4D23A36-495D-49C7-8437-938BDB051E4D}" srcOrd="0" destOrd="0" presId="urn:microsoft.com/office/officeart/2005/8/layout/orgChart1"/>
    <dgm:cxn modelId="{7E7F1F6D-FD30-4900-A6C2-1C3FCD23E78B}" type="presOf" srcId="{D21348B4-DF43-4844-80D7-5D3FDD49E206}" destId="{A184AE98-C689-412B-88CE-20E2C1B642A3}" srcOrd="0" destOrd="0" presId="urn:microsoft.com/office/officeart/2005/8/layout/orgChart1"/>
    <dgm:cxn modelId="{B1389E53-C30E-40CB-A77F-AC897F0659B4}" type="presOf" srcId="{D21348B4-DF43-4844-80D7-5D3FDD49E206}" destId="{5AF19E9F-1CC7-40D1-AFD2-69DED7BD5288}" srcOrd="1" destOrd="0" presId="urn:microsoft.com/office/officeart/2005/8/layout/orgChart1"/>
    <dgm:cxn modelId="{5763D234-04F6-4317-AC11-A28C766FDA2C}" type="presOf" srcId="{4DEFC2CA-7539-4AAE-94A6-D88230E7031E}" destId="{CFE195B1-2C94-4F3C-87E0-A8287428330D}" srcOrd="1" destOrd="0" presId="urn:microsoft.com/office/officeart/2005/8/layout/orgChart1"/>
    <dgm:cxn modelId="{9822566D-5D3C-4B54-A1CD-3C6FA218B1D3}" type="presOf" srcId="{2C797488-92AB-4A54-A813-CE7296846F88}" destId="{2EA3C5A6-7533-425D-AE35-A858E848B359}" srcOrd="1" destOrd="0" presId="urn:microsoft.com/office/officeart/2005/8/layout/orgChart1"/>
    <dgm:cxn modelId="{17B98299-6B9B-42AE-A497-7C614EAD67D6}" srcId="{2C797488-92AB-4A54-A813-CE7296846F88}" destId="{FAE6ACB8-9A6D-46B6-AF7F-8A8DA108D96D}" srcOrd="1" destOrd="0" parTransId="{E751AF6A-C1F0-4A0F-B4BC-716EE0754F0B}" sibTransId="{667DFAF3-CEB4-434A-B45D-FE0C28EEA605}"/>
    <dgm:cxn modelId="{11E8A952-B72C-4656-95CB-6FE992AF36B6}" srcId="{C700F38C-212A-4276-BD67-4BDA3E812E90}" destId="{D21348B4-DF43-4844-80D7-5D3FDD49E206}" srcOrd="0" destOrd="0" parTransId="{518D8706-4300-4D44-BFAC-D4451C27AD3E}" sibTransId="{31D85DF5-BC43-4689-AE9E-85EA239E23FE}"/>
    <dgm:cxn modelId="{18F1041E-1696-4516-BC7E-1533EBB6AD25}" type="presOf" srcId="{AF8241CB-4ED9-45DF-8CA8-220AAF678318}" destId="{4D593F6B-5960-4830-B4F8-E4A5B889FE24}" srcOrd="0" destOrd="0" presId="urn:microsoft.com/office/officeart/2005/8/layout/orgChart1"/>
    <dgm:cxn modelId="{741E39F3-178E-43F0-A90E-E75432C61F2B}" srcId="{D21348B4-DF43-4844-80D7-5D3FDD49E206}" destId="{2C797488-92AB-4A54-A813-CE7296846F88}" srcOrd="0" destOrd="0" parTransId="{1E42051A-D407-4437-AE0D-42A03F4F842E}" sibTransId="{4CC05D52-D09C-4B72-A99F-E803D3310CD1}"/>
    <dgm:cxn modelId="{069B8DC1-7F04-40C5-A19C-411B432B45C8}" type="presOf" srcId="{FAE6ACB8-9A6D-46B6-AF7F-8A8DA108D96D}" destId="{2CBC39AB-D3D4-49E7-994D-5A2B54589C41}" srcOrd="1" destOrd="0" presId="urn:microsoft.com/office/officeart/2005/8/layout/orgChart1"/>
    <dgm:cxn modelId="{17618509-394B-4E3D-8F9F-2D347556226C}" type="presParOf" srcId="{7EB19225-888C-4674-9E8D-444FB885E3C3}" destId="{97392D60-85A8-4AD8-9605-AF04C671DD09}" srcOrd="0" destOrd="0" presId="urn:microsoft.com/office/officeart/2005/8/layout/orgChart1"/>
    <dgm:cxn modelId="{478449C1-C400-4089-B023-DF4571064EA5}" type="presParOf" srcId="{97392D60-85A8-4AD8-9605-AF04C671DD09}" destId="{EF0C6118-80FC-4D0F-9EA3-9D10ED3DAF6E}" srcOrd="0" destOrd="0" presId="urn:microsoft.com/office/officeart/2005/8/layout/orgChart1"/>
    <dgm:cxn modelId="{C617DE75-664A-4167-B2F9-EB356F0682BE}" type="presParOf" srcId="{EF0C6118-80FC-4D0F-9EA3-9D10ED3DAF6E}" destId="{A184AE98-C689-412B-88CE-20E2C1B642A3}" srcOrd="0" destOrd="0" presId="urn:microsoft.com/office/officeart/2005/8/layout/orgChart1"/>
    <dgm:cxn modelId="{DF32AD66-358C-441B-825F-DAB5A40E679D}" type="presParOf" srcId="{EF0C6118-80FC-4D0F-9EA3-9D10ED3DAF6E}" destId="{5AF19E9F-1CC7-40D1-AFD2-69DED7BD5288}" srcOrd="1" destOrd="0" presId="urn:microsoft.com/office/officeart/2005/8/layout/orgChart1"/>
    <dgm:cxn modelId="{1C7FC07B-C915-4B5C-898C-D03065EBDF11}" type="presParOf" srcId="{97392D60-85A8-4AD8-9605-AF04C671DD09}" destId="{A269DAD6-D1A8-4FD3-9F00-2AE8EC359ABE}" srcOrd="1" destOrd="0" presId="urn:microsoft.com/office/officeart/2005/8/layout/orgChart1"/>
    <dgm:cxn modelId="{2FBF4452-F7F5-4ECD-950F-DDF6E4E7CD04}" type="presParOf" srcId="{A269DAD6-D1A8-4FD3-9F00-2AE8EC359ABE}" destId="{C5B2449F-F335-493E-83A3-3A847A3BD078}" srcOrd="0" destOrd="0" presId="urn:microsoft.com/office/officeart/2005/8/layout/orgChart1"/>
    <dgm:cxn modelId="{5374EB5E-1434-4707-9193-70AD94DD021A}" type="presParOf" srcId="{A269DAD6-D1A8-4FD3-9F00-2AE8EC359ABE}" destId="{25F0F499-907D-4C0A-9578-212356CAD084}" srcOrd="1" destOrd="0" presId="urn:microsoft.com/office/officeart/2005/8/layout/orgChart1"/>
    <dgm:cxn modelId="{DBF144F3-7A91-4E33-AD09-A1D9B8C7AAA2}" type="presParOf" srcId="{25F0F499-907D-4C0A-9578-212356CAD084}" destId="{09056E00-8039-4D82-BC91-A6683F7F9D7E}" srcOrd="0" destOrd="0" presId="urn:microsoft.com/office/officeart/2005/8/layout/orgChart1"/>
    <dgm:cxn modelId="{45483F28-2DCE-4E89-A1B2-EB5476F78469}" type="presParOf" srcId="{09056E00-8039-4D82-BC91-A6683F7F9D7E}" destId="{7FFEED2D-54B6-462B-853F-8D5C309C4D17}" srcOrd="0" destOrd="0" presId="urn:microsoft.com/office/officeart/2005/8/layout/orgChart1"/>
    <dgm:cxn modelId="{9D34E54F-AD29-48A9-AA23-1138CB20C66B}" type="presParOf" srcId="{09056E00-8039-4D82-BC91-A6683F7F9D7E}" destId="{2EA3C5A6-7533-425D-AE35-A858E848B359}" srcOrd="1" destOrd="0" presId="urn:microsoft.com/office/officeart/2005/8/layout/orgChart1"/>
    <dgm:cxn modelId="{9232A595-0B7A-4340-88E8-D9F42BF55BFD}" type="presParOf" srcId="{25F0F499-907D-4C0A-9578-212356CAD084}" destId="{1D5D916E-8EB7-4D8B-A134-D4BB7E9DE931}" srcOrd="1" destOrd="0" presId="urn:microsoft.com/office/officeart/2005/8/layout/orgChart1"/>
    <dgm:cxn modelId="{1A08D9D4-3E45-4F6E-A341-161D5D7012C2}" type="presParOf" srcId="{25F0F499-907D-4C0A-9578-212356CAD084}" destId="{C242056D-1762-46CF-A3F3-2B60C5B83453}" srcOrd="2" destOrd="0" presId="urn:microsoft.com/office/officeart/2005/8/layout/orgChart1"/>
    <dgm:cxn modelId="{A1E5A230-2F6E-4719-ACF5-A74411421847}" type="presParOf" srcId="{C242056D-1762-46CF-A3F3-2B60C5B83453}" destId="{CAF6292B-9294-445B-BB08-E7509870E786}" srcOrd="0" destOrd="0" presId="urn:microsoft.com/office/officeart/2005/8/layout/orgChart1"/>
    <dgm:cxn modelId="{3169BB95-880F-4C9C-AE0E-AE6E62FCFBF1}" type="presParOf" srcId="{C242056D-1762-46CF-A3F3-2B60C5B83453}" destId="{925A62E5-FF49-439E-862F-B44AB089D0F8}" srcOrd="1" destOrd="0" presId="urn:microsoft.com/office/officeart/2005/8/layout/orgChart1"/>
    <dgm:cxn modelId="{4165F9DA-55E5-4B28-857A-E1A55F8F0325}" type="presParOf" srcId="{925A62E5-FF49-439E-862F-B44AB089D0F8}" destId="{189C541F-EE40-4BC5-ACFD-4583197213D5}" srcOrd="0" destOrd="0" presId="urn:microsoft.com/office/officeart/2005/8/layout/orgChart1"/>
    <dgm:cxn modelId="{BD45F056-3357-4CA7-8C05-1864C0AC0FEF}" type="presParOf" srcId="{189C541F-EE40-4BC5-ACFD-4583197213D5}" destId="{1EE6836B-BEF1-4753-91B4-9BFD29E1FE50}" srcOrd="0" destOrd="0" presId="urn:microsoft.com/office/officeart/2005/8/layout/orgChart1"/>
    <dgm:cxn modelId="{614451C4-C091-41B6-8981-937A3AD50B92}" type="presParOf" srcId="{189C541F-EE40-4BC5-ACFD-4583197213D5}" destId="{CFE195B1-2C94-4F3C-87E0-A8287428330D}" srcOrd="1" destOrd="0" presId="urn:microsoft.com/office/officeart/2005/8/layout/orgChart1"/>
    <dgm:cxn modelId="{AD0639B7-9A0A-4219-B684-6BADAFA4FDF2}" type="presParOf" srcId="{925A62E5-FF49-439E-862F-B44AB089D0F8}" destId="{F73FA15D-3A5E-4A5E-9C79-CBEC81E86564}" srcOrd="1" destOrd="0" presId="urn:microsoft.com/office/officeart/2005/8/layout/orgChart1"/>
    <dgm:cxn modelId="{F2A992DF-AA20-4780-88F2-359A0E38C177}" type="presParOf" srcId="{925A62E5-FF49-439E-862F-B44AB089D0F8}" destId="{F87E4C31-4DD0-4297-9843-B8C2585EF779}" srcOrd="2" destOrd="0" presId="urn:microsoft.com/office/officeart/2005/8/layout/orgChart1"/>
    <dgm:cxn modelId="{CEA8724E-6E39-41F2-A3B3-E50530077404}" type="presParOf" srcId="{C242056D-1762-46CF-A3F3-2B60C5B83453}" destId="{6EBD439D-95EE-4657-80F3-9A95E8501144}" srcOrd="2" destOrd="0" presId="urn:microsoft.com/office/officeart/2005/8/layout/orgChart1"/>
    <dgm:cxn modelId="{BB84826E-5549-4F67-820E-CE951FADD586}" type="presParOf" srcId="{C242056D-1762-46CF-A3F3-2B60C5B83453}" destId="{5D17A66B-1FDA-4FC1-8F09-1190B2C6DCFB}" srcOrd="3" destOrd="0" presId="urn:microsoft.com/office/officeart/2005/8/layout/orgChart1"/>
    <dgm:cxn modelId="{7A9288D3-F627-4506-B5C7-43205543E639}" type="presParOf" srcId="{5D17A66B-1FDA-4FC1-8F09-1190B2C6DCFB}" destId="{A9FF3AAE-8916-49AE-A6F3-BDBA8A31BF2A}" srcOrd="0" destOrd="0" presId="urn:microsoft.com/office/officeart/2005/8/layout/orgChart1"/>
    <dgm:cxn modelId="{2711435B-BDD2-4C86-BE77-3D3A1B9FBFF9}" type="presParOf" srcId="{A9FF3AAE-8916-49AE-A6F3-BDBA8A31BF2A}" destId="{A4D23A36-495D-49C7-8437-938BDB051E4D}" srcOrd="0" destOrd="0" presId="urn:microsoft.com/office/officeart/2005/8/layout/orgChart1"/>
    <dgm:cxn modelId="{34136CA1-A630-493B-87AE-0E639F134955}" type="presParOf" srcId="{A9FF3AAE-8916-49AE-A6F3-BDBA8A31BF2A}" destId="{2CBC39AB-D3D4-49E7-994D-5A2B54589C41}" srcOrd="1" destOrd="0" presId="urn:microsoft.com/office/officeart/2005/8/layout/orgChart1"/>
    <dgm:cxn modelId="{4697DA14-9467-4311-B95B-C2B2A542F9D3}" type="presParOf" srcId="{5D17A66B-1FDA-4FC1-8F09-1190B2C6DCFB}" destId="{BFEC4D02-6E50-4B52-AD0F-24E03783413B}" srcOrd="1" destOrd="0" presId="urn:microsoft.com/office/officeart/2005/8/layout/orgChart1"/>
    <dgm:cxn modelId="{E94ED0A9-EA03-493C-8054-D30EAD2DF9DE}" type="presParOf" srcId="{5D17A66B-1FDA-4FC1-8F09-1190B2C6DCFB}" destId="{5BCEB58C-A7F1-47DE-9B93-CCB7EBCF6D94}" srcOrd="2" destOrd="0" presId="urn:microsoft.com/office/officeart/2005/8/layout/orgChart1"/>
    <dgm:cxn modelId="{90CF034F-5FCC-46D8-8100-670931A641D9}" type="presParOf" srcId="{A269DAD6-D1A8-4FD3-9F00-2AE8EC359ABE}" destId="{4D593F6B-5960-4830-B4F8-E4A5B889FE24}" srcOrd="2" destOrd="0" presId="urn:microsoft.com/office/officeart/2005/8/layout/orgChart1"/>
    <dgm:cxn modelId="{CD767B6E-D1CE-47C2-895A-1CD3585E2B84}" type="presParOf" srcId="{A269DAD6-D1A8-4FD3-9F00-2AE8EC359ABE}" destId="{64D39D54-DDC5-494A-89EC-A2F82C905DA7}" srcOrd="3" destOrd="0" presId="urn:microsoft.com/office/officeart/2005/8/layout/orgChart1"/>
    <dgm:cxn modelId="{4DCA4201-49A8-4129-9A6C-310B3A7F05CC}" type="presParOf" srcId="{64D39D54-DDC5-494A-89EC-A2F82C905DA7}" destId="{6AF84BD3-E83E-4397-871F-A0DFD87EAAF7}" srcOrd="0" destOrd="0" presId="urn:microsoft.com/office/officeart/2005/8/layout/orgChart1"/>
    <dgm:cxn modelId="{32483F63-A2AC-49AB-9447-52D540E18F76}" type="presParOf" srcId="{6AF84BD3-E83E-4397-871F-A0DFD87EAAF7}" destId="{E90DFE16-0D39-477F-9524-2B61B503F314}" srcOrd="0" destOrd="0" presId="urn:microsoft.com/office/officeart/2005/8/layout/orgChart1"/>
    <dgm:cxn modelId="{4902B3FC-8B05-485C-A7D6-0351C9B7F31F}" type="presParOf" srcId="{6AF84BD3-E83E-4397-871F-A0DFD87EAAF7}" destId="{5F48F473-3427-4B0D-9742-260D182586B6}" srcOrd="1" destOrd="0" presId="urn:microsoft.com/office/officeart/2005/8/layout/orgChart1"/>
    <dgm:cxn modelId="{7B5A2DD4-6EEF-454E-A73B-D90DA794A191}" type="presParOf" srcId="{64D39D54-DDC5-494A-89EC-A2F82C905DA7}" destId="{8C9FB415-8D86-47CC-B00D-D4EDD00755AA}" srcOrd="1" destOrd="0" presId="urn:microsoft.com/office/officeart/2005/8/layout/orgChart1"/>
    <dgm:cxn modelId="{7A37767B-EC34-429B-BB94-593B79D88ABB}" type="presParOf" srcId="{64D39D54-DDC5-494A-89EC-A2F82C905DA7}" destId="{E6EFBAED-40DB-48F5-A649-988CBF9E8125}" srcOrd="2" destOrd="0" presId="urn:microsoft.com/office/officeart/2005/8/layout/orgChart1"/>
    <dgm:cxn modelId="{937360A4-1F40-4217-AF1F-BFE6FE0C198C}" type="presParOf" srcId="{A269DAD6-D1A8-4FD3-9F00-2AE8EC359ABE}" destId="{62BA8FB0-D71D-41E0-8732-49068E6DE489}" srcOrd="4" destOrd="0" presId="urn:microsoft.com/office/officeart/2005/8/layout/orgChart1"/>
    <dgm:cxn modelId="{EA02E4D7-2769-4175-8BA3-EE3E55511084}" type="presParOf" srcId="{A269DAD6-D1A8-4FD3-9F00-2AE8EC359ABE}" destId="{76E68F9F-DD9F-4C79-B817-7CFDBC1D4908}" srcOrd="5" destOrd="0" presId="urn:microsoft.com/office/officeart/2005/8/layout/orgChart1"/>
    <dgm:cxn modelId="{844E205D-3B9C-4553-A24E-213B141EADDC}" type="presParOf" srcId="{76E68F9F-DD9F-4C79-B817-7CFDBC1D4908}" destId="{31642602-66BB-4856-A6D7-3FD65FBF0F7F}" srcOrd="0" destOrd="0" presId="urn:microsoft.com/office/officeart/2005/8/layout/orgChart1"/>
    <dgm:cxn modelId="{1DC3C9DF-80F2-4A11-9AB9-3EF0A3CBDAFF}" type="presParOf" srcId="{31642602-66BB-4856-A6D7-3FD65FBF0F7F}" destId="{BBB4E15A-AC22-443F-8A4A-0391D6136AD1}" srcOrd="0" destOrd="0" presId="urn:microsoft.com/office/officeart/2005/8/layout/orgChart1"/>
    <dgm:cxn modelId="{F4D6C692-756E-4A92-957C-FC8125A30864}" type="presParOf" srcId="{31642602-66BB-4856-A6D7-3FD65FBF0F7F}" destId="{937D44B1-661E-46DB-AC1E-78F43E9D632C}" srcOrd="1" destOrd="0" presId="urn:microsoft.com/office/officeart/2005/8/layout/orgChart1"/>
    <dgm:cxn modelId="{52EC2CA3-B902-43A1-B961-E9F903154FAE}" type="presParOf" srcId="{76E68F9F-DD9F-4C79-B817-7CFDBC1D4908}" destId="{9F994FFA-A4D8-400A-89D2-E8BA5A991E48}" srcOrd="1" destOrd="0" presId="urn:microsoft.com/office/officeart/2005/8/layout/orgChart1"/>
    <dgm:cxn modelId="{9D923CE2-5F2B-4029-B110-4BDC5F8D175D}" type="presParOf" srcId="{76E68F9F-DD9F-4C79-B817-7CFDBC1D4908}" destId="{72018668-DDB4-4990-A949-D36FC59FC206}" srcOrd="2" destOrd="0" presId="urn:microsoft.com/office/officeart/2005/8/layout/orgChart1"/>
    <dgm:cxn modelId="{EFD68698-44F4-4D72-A13E-0DB5F50DC0E3}" type="presParOf" srcId="{97392D60-85A8-4AD8-9605-AF04C671DD09}" destId="{BD46CB88-7D63-4FAF-8355-50B846ABAB5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Группа 1"/>
      <dsp:cNvGrpSpPr/>
    </dsp:nvGrpSpPr>
    <dsp:grpSpPr>
      <a:xfrm>
        <a:off x="0" y="0"/>
        <a:ext cx="8229600" cy="4533900"/>
        <a:chOff x="0" y="0"/>
        <a:chExt cx="8229600" cy="4533900"/>
      </a:xfrm>
    </dsp:grpSpPr>
    <dsp:sp modelId="{01235BAF-0EB9-4E8A-B04E-5121EF1B5D18}">
      <dsp:nvSpPr>
        <dsp:cNvPr id="5" name="Полилиния 4"/>
        <dsp:cNvSpPr/>
      </dsp:nvSpPr>
      <dsp:spPr bwMode="white">
        <a:xfrm>
          <a:off x="1203158" y="2014287"/>
          <a:ext cx="2911642" cy="505326"/>
        </a:xfrm>
        <a:custGeom>
          <a:avLst/>
          <a:gdLst/>
          <a:ahLst/>
          <a:cxnLst/>
          <a:pathLst>
            <a:path w="4585" h="796">
              <a:moveTo>
                <a:pt x="4585" y="0"/>
              </a:moveTo>
              <a:lnTo>
                <a:pt x="4585" y="398"/>
              </a:lnTo>
              <a:lnTo>
                <a:pt x="0" y="398"/>
              </a:lnTo>
              <a:lnTo>
                <a:pt x="0" y="796"/>
              </a:lnTo>
            </a:path>
          </a:pathLst>
        </a:custGeom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1203158" y="2014287"/>
        <a:ext cx="2911642" cy="505326"/>
      </dsp:txXfrm>
    </dsp:sp>
    <dsp:sp modelId="{A280EA6F-E936-44C7-BBED-D8E8F3F5FBE2}">
      <dsp:nvSpPr>
        <dsp:cNvPr id="8" name="Полилиния 7"/>
        <dsp:cNvSpPr/>
      </dsp:nvSpPr>
      <dsp:spPr bwMode="white">
        <a:xfrm>
          <a:off x="4114800" y="2014287"/>
          <a:ext cx="0" cy="505326"/>
        </a:xfrm>
        <a:custGeom>
          <a:avLst/>
          <a:gdLst/>
          <a:ahLst/>
          <a:cxnLst/>
          <a:pathLst>
            <a:path h="796">
              <a:moveTo>
                <a:pt x="0" y="0"/>
              </a:moveTo>
              <a:lnTo>
                <a:pt x="0" y="796"/>
              </a:lnTo>
            </a:path>
          </a:pathLst>
        </a:custGeom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4114800" y="2014287"/>
        <a:ext cx="0" cy="505326"/>
      </dsp:txXfrm>
    </dsp:sp>
    <dsp:sp modelId="{C449896B-4DD6-459B-B3DD-7A2C115CFF09}">
      <dsp:nvSpPr>
        <dsp:cNvPr id="11" name="Полилиния 10"/>
        <dsp:cNvSpPr/>
      </dsp:nvSpPr>
      <dsp:spPr bwMode="white">
        <a:xfrm>
          <a:off x="4114800" y="2014287"/>
          <a:ext cx="2911642" cy="505326"/>
        </a:xfrm>
        <a:custGeom>
          <a:avLst/>
          <a:gdLst/>
          <a:ahLst/>
          <a:cxnLst/>
          <a:pathLst>
            <a:path w="4585" h="796">
              <a:moveTo>
                <a:pt x="0" y="0"/>
              </a:moveTo>
              <a:lnTo>
                <a:pt x="0" y="398"/>
              </a:lnTo>
              <a:lnTo>
                <a:pt x="4585" y="398"/>
              </a:lnTo>
              <a:lnTo>
                <a:pt x="4585" y="796"/>
              </a:lnTo>
            </a:path>
          </a:pathLst>
        </a:custGeom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4114800" y="2014287"/>
        <a:ext cx="2911642" cy="505326"/>
      </dsp:txXfrm>
    </dsp:sp>
    <dsp:sp modelId="{F7725E92-F367-4C1F-A6F7-650B08F23E27}">
      <dsp:nvSpPr>
        <dsp:cNvPr id="3" name="Прямоугольник 2"/>
        <dsp:cNvSpPr/>
      </dsp:nvSpPr>
      <dsp:spPr bwMode="white">
        <a:xfrm>
          <a:off x="2911642" y="811129"/>
          <a:ext cx="2406316" cy="1203158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2700" tIns="12700" rIns="12700" bIns="12700" anchor="ctr"/>
        <a:lstStyle>
          <a:lvl1pPr algn="ctr">
            <a:defRPr sz="2000"/>
          </a:lvl1pPr>
          <a:lvl2pPr marL="114300" indent="-114300" algn="ctr">
            <a:defRPr sz="1500"/>
          </a:lvl2pPr>
          <a:lvl3pPr marL="228600" indent="-114300" algn="ctr">
            <a:defRPr sz="1500"/>
          </a:lvl3pPr>
          <a:lvl4pPr marL="342900" indent="-114300" algn="ctr">
            <a:defRPr sz="1500"/>
          </a:lvl4pPr>
          <a:lvl5pPr marL="457200" indent="-114300" algn="ctr">
            <a:defRPr sz="1500"/>
          </a:lvl5pPr>
          <a:lvl6pPr marL="571500" indent="-114300" algn="ctr">
            <a:defRPr sz="1500"/>
          </a:lvl6pPr>
          <a:lvl7pPr marL="685800" indent="-114300" algn="ctr">
            <a:defRPr sz="1500"/>
          </a:lvl7pPr>
          <a:lvl8pPr marL="800100" indent="-114300" algn="ctr">
            <a:defRPr sz="1500"/>
          </a:lvl8pPr>
          <a:lvl9pPr marL="914400" indent="-114300" algn="ctr">
            <a:defRPr sz="15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Размер частиц </a:t>
          </a:r>
          <a:endParaRPr kumimoji="0" 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дисперсной фазы</a:t>
          </a:r>
          <a:endParaRPr kumimoji="0" 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больше 100нм</a:t>
          </a:r>
        </a:p>
      </dsp:txBody>
      <dsp:txXfrm>
        <a:off x="2911642" y="811129"/>
        <a:ext cx="2406316" cy="1203158"/>
      </dsp:txXfrm>
    </dsp:sp>
    <dsp:sp modelId="{84A82C9B-7A3B-4CC1-A056-62BACD01DAB1}">
      <dsp:nvSpPr>
        <dsp:cNvPr id="6" name="Прямоугольник 5"/>
        <dsp:cNvSpPr/>
      </dsp:nvSpPr>
      <dsp:spPr bwMode="white">
        <a:xfrm>
          <a:off x="0" y="2519613"/>
          <a:ext cx="2406316" cy="1203158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2700" tIns="12700" rIns="12700" bIns="12700" anchor="ctr"/>
        <a:lstStyle>
          <a:lvl1pPr algn="ctr">
            <a:defRPr sz="2000"/>
          </a:lvl1pPr>
          <a:lvl2pPr marL="114300" indent="-114300" algn="ctr">
            <a:defRPr sz="1500"/>
          </a:lvl2pPr>
          <a:lvl3pPr marL="228600" indent="-114300" algn="ctr">
            <a:defRPr sz="1500"/>
          </a:lvl3pPr>
          <a:lvl4pPr marL="342900" indent="-114300" algn="ctr">
            <a:defRPr sz="1500"/>
          </a:lvl4pPr>
          <a:lvl5pPr marL="457200" indent="-114300" algn="ctr">
            <a:defRPr sz="1500"/>
          </a:lvl5pPr>
          <a:lvl6pPr marL="571500" indent="-114300" algn="ctr">
            <a:defRPr sz="1500"/>
          </a:lvl6pPr>
          <a:lvl7pPr marL="685800" indent="-114300" algn="ctr">
            <a:defRPr sz="1500"/>
          </a:lvl7pPr>
          <a:lvl8pPr marL="800100" indent="-114300" algn="ctr">
            <a:defRPr sz="1500"/>
          </a:lvl8pPr>
          <a:lvl9pPr marL="914400" indent="-114300" algn="ctr">
            <a:defRPr sz="15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Эмульсии</a:t>
          </a:r>
          <a:endParaRPr kumimoji="0" 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Ж-Ж</a:t>
          </a:r>
        </a:p>
      </dsp:txBody>
      <dsp:txXfrm>
        <a:off x="0" y="2519613"/>
        <a:ext cx="2406316" cy="1203158"/>
      </dsp:txXfrm>
    </dsp:sp>
    <dsp:sp modelId="{C3B54F5E-4069-466F-A318-8F059F2296EE}">
      <dsp:nvSpPr>
        <dsp:cNvPr id="9" name="Прямоугольник 8"/>
        <dsp:cNvSpPr/>
      </dsp:nvSpPr>
      <dsp:spPr bwMode="white">
        <a:xfrm>
          <a:off x="2911642" y="2519613"/>
          <a:ext cx="2406316" cy="1203158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2700" tIns="12700" rIns="12700" bIns="12700" anchor="ctr"/>
        <a:lstStyle>
          <a:lvl1pPr algn="ctr">
            <a:defRPr sz="2000"/>
          </a:lvl1pPr>
          <a:lvl2pPr marL="114300" indent="-114300" algn="ctr">
            <a:defRPr sz="1500"/>
          </a:lvl2pPr>
          <a:lvl3pPr marL="228600" indent="-114300" algn="ctr">
            <a:defRPr sz="1500"/>
          </a:lvl3pPr>
          <a:lvl4pPr marL="342900" indent="-114300" algn="ctr">
            <a:defRPr sz="1500"/>
          </a:lvl4pPr>
          <a:lvl5pPr marL="457200" indent="-114300" algn="ctr">
            <a:defRPr sz="1500"/>
          </a:lvl5pPr>
          <a:lvl6pPr marL="571500" indent="-114300" algn="ctr">
            <a:defRPr sz="1500"/>
          </a:lvl6pPr>
          <a:lvl7pPr marL="685800" indent="-114300" algn="ctr">
            <a:defRPr sz="1500"/>
          </a:lvl7pPr>
          <a:lvl8pPr marL="800100" indent="-114300" algn="ctr">
            <a:defRPr sz="1500"/>
          </a:lvl8pPr>
          <a:lvl9pPr marL="914400" indent="-114300" algn="ctr">
            <a:defRPr sz="15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Суспензии</a:t>
          </a:r>
          <a:endParaRPr kumimoji="0" lang="ru-RU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Т - Ж</a:t>
          </a:r>
        </a:p>
      </dsp:txBody>
      <dsp:txXfrm>
        <a:off x="2911642" y="2519613"/>
        <a:ext cx="2406316" cy="1203158"/>
      </dsp:txXfrm>
    </dsp:sp>
    <dsp:sp modelId="{C840B759-598B-4D27-A2FD-69E4954606AD}">
      <dsp:nvSpPr>
        <dsp:cNvPr id="12" name="Прямоугольник 11"/>
        <dsp:cNvSpPr/>
      </dsp:nvSpPr>
      <dsp:spPr bwMode="white">
        <a:xfrm>
          <a:off x="5823284" y="2519613"/>
          <a:ext cx="2406316" cy="1203158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2700" tIns="12700" rIns="12700" bIns="12700" anchor="ctr"/>
        <a:lstStyle>
          <a:lvl1pPr algn="ctr">
            <a:defRPr sz="2000"/>
          </a:lvl1pPr>
          <a:lvl2pPr marL="114300" indent="-114300" algn="ctr">
            <a:defRPr sz="1500"/>
          </a:lvl2pPr>
          <a:lvl3pPr marL="228600" indent="-114300" algn="ctr">
            <a:defRPr sz="1500"/>
          </a:lvl3pPr>
          <a:lvl4pPr marL="342900" indent="-114300" algn="ctr">
            <a:defRPr sz="1500"/>
          </a:lvl4pPr>
          <a:lvl5pPr marL="457200" indent="-114300" algn="ctr">
            <a:defRPr sz="1500"/>
          </a:lvl5pPr>
          <a:lvl6pPr marL="571500" indent="-114300" algn="ctr">
            <a:defRPr sz="1500"/>
          </a:lvl6pPr>
          <a:lvl7pPr marL="685800" indent="-114300" algn="ctr">
            <a:defRPr sz="1500"/>
          </a:lvl7pPr>
          <a:lvl8pPr marL="800100" indent="-114300" algn="ctr">
            <a:defRPr sz="1500"/>
          </a:lvl8pPr>
          <a:lvl9pPr marL="914400" indent="-114300" algn="ctr">
            <a:defRPr sz="15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Аэрозоли</a:t>
          </a:r>
          <a:endParaRPr kumimoji="0" lang="ru-RU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Ж - Г(туман)</a:t>
          </a:r>
          <a:endParaRPr kumimoji="0" lang="ru-RU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Т - Г (дым)</a:t>
          </a:r>
        </a:p>
      </dsp:txBody>
      <dsp:txXfrm>
        <a:off x="5823284" y="2519613"/>
        <a:ext cx="2406316" cy="1203158"/>
      </dsp:txXfrm>
    </dsp:sp>
    <dsp:sp modelId="{2FB55E15-7015-4539-ACF8-3F39CC9306EB}">
      <dsp:nvSpPr>
        <dsp:cNvPr id="4" name="Прямоугольник 3" hidden="1"/>
        <dsp:cNvSpPr/>
      </dsp:nvSpPr>
      <dsp:spPr>
        <a:xfrm>
          <a:off x="4836695" y="811129"/>
          <a:ext cx="481263" cy="1203158"/>
        </a:xfrm>
        <a:prstGeom prst="rect">
          <a:avLst/>
        </a:prstGeom>
      </dsp:spPr>
      <dsp:txXfrm>
        <a:off x="4836695" y="811129"/>
        <a:ext cx="481263" cy="1203158"/>
      </dsp:txXfrm>
    </dsp:sp>
    <dsp:sp modelId="{B9D96F4E-17C6-4B41-9C3B-9D2FDA6545DD}">
      <dsp:nvSpPr>
        <dsp:cNvPr id="7" name="Прямоугольник 6" hidden="1"/>
        <dsp:cNvSpPr/>
      </dsp:nvSpPr>
      <dsp:spPr>
        <a:xfrm>
          <a:off x="1925053" y="2519613"/>
          <a:ext cx="481263" cy="1203158"/>
        </a:xfrm>
        <a:prstGeom prst="rect">
          <a:avLst/>
        </a:prstGeom>
      </dsp:spPr>
      <dsp:txXfrm>
        <a:off x="1925053" y="2519613"/>
        <a:ext cx="481263" cy="1203158"/>
      </dsp:txXfrm>
    </dsp:sp>
    <dsp:sp modelId="{FD6B2111-A0EC-4847-9504-6A14FD76F06F}">
      <dsp:nvSpPr>
        <dsp:cNvPr id="10" name="Прямоугольник 9" hidden="1"/>
        <dsp:cNvSpPr/>
      </dsp:nvSpPr>
      <dsp:spPr>
        <a:xfrm>
          <a:off x="4836695" y="2519613"/>
          <a:ext cx="481263" cy="1203158"/>
        </a:xfrm>
        <a:prstGeom prst="rect">
          <a:avLst/>
        </a:prstGeom>
      </dsp:spPr>
      <dsp:txXfrm>
        <a:off x="4836695" y="2519613"/>
        <a:ext cx="481263" cy="1203158"/>
      </dsp:txXfrm>
    </dsp:sp>
    <dsp:sp modelId="{1D6DC96D-F261-4725-90FB-62B86C77CF78}">
      <dsp:nvSpPr>
        <dsp:cNvPr id="13" name="Прямоугольник 12" hidden="1"/>
        <dsp:cNvSpPr/>
      </dsp:nvSpPr>
      <dsp:spPr>
        <a:xfrm>
          <a:off x="7748337" y="2519613"/>
          <a:ext cx="481263" cy="1203158"/>
        </a:xfrm>
        <a:prstGeom prst="rect">
          <a:avLst/>
        </a:prstGeom>
      </dsp:spPr>
      <dsp:txXfrm>
        <a:off x="7748337" y="2519613"/>
        <a:ext cx="481263" cy="12031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Группа 1"/>
      <dsp:cNvGrpSpPr/>
    </dsp:nvGrpSpPr>
    <dsp:grpSpPr>
      <a:xfrm>
        <a:off x="0" y="0"/>
        <a:ext cx="8229600" cy="4533900"/>
        <a:chOff x="0" y="0"/>
        <a:chExt cx="8229600" cy="4533900"/>
      </a:xfrm>
    </dsp:grpSpPr>
    <dsp:sp modelId="{C5B2449F-F335-493E-83A3-3A847A3BD078}">
      <dsp:nvSpPr>
        <dsp:cNvPr id="5" name="Полилиния 4"/>
        <dsp:cNvSpPr/>
      </dsp:nvSpPr>
      <dsp:spPr bwMode="white">
        <a:xfrm>
          <a:off x="2259306" y="1326424"/>
          <a:ext cx="2473992" cy="429370"/>
        </a:xfrm>
        <a:custGeom>
          <a:avLst/>
          <a:gdLst/>
          <a:ahLst/>
          <a:cxnLst/>
          <a:pathLst>
            <a:path w="3896" h="676">
              <a:moveTo>
                <a:pt x="3896" y="0"/>
              </a:moveTo>
              <a:lnTo>
                <a:pt x="3896" y="338"/>
              </a:lnTo>
              <a:lnTo>
                <a:pt x="0" y="338"/>
              </a:lnTo>
              <a:lnTo>
                <a:pt x="0" y="676"/>
              </a:lnTo>
            </a:path>
          </a:pathLst>
        </a:custGeom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2259306" y="1326424"/>
        <a:ext cx="2473992" cy="429370"/>
      </dsp:txXfrm>
    </dsp:sp>
    <dsp:sp modelId="{CAF6292B-9294-445B-BB08-E7509870E786}">
      <dsp:nvSpPr>
        <dsp:cNvPr id="8" name="Полилиния 7"/>
        <dsp:cNvSpPr/>
      </dsp:nvSpPr>
      <dsp:spPr bwMode="white">
        <a:xfrm>
          <a:off x="2044621" y="2778105"/>
          <a:ext cx="214685" cy="940526"/>
        </a:xfrm>
        <a:custGeom>
          <a:avLst/>
          <a:gdLst/>
          <a:ahLst/>
          <a:cxnLst/>
          <a:pathLst>
            <a:path w="338" h="1481">
              <a:moveTo>
                <a:pt x="338" y="0"/>
              </a:moveTo>
              <a:lnTo>
                <a:pt x="338" y="1481"/>
              </a:lnTo>
              <a:lnTo>
                <a:pt x="0" y="1481"/>
              </a:lnTo>
            </a:path>
          </a:pathLst>
        </a:custGeom>
      </dsp:spPr>
      <dsp:style>
        <a:lnRef idx="2">
          <a:schemeClr val="accent1">
            <a:shade val="8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2044621" y="2778105"/>
        <a:ext cx="214685" cy="940526"/>
      </dsp:txXfrm>
    </dsp:sp>
    <dsp:sp modelId="{6EBD439D-95EE-4657-80F3-9A95E8501144}">
      <dsp:nvSpPr>
        <dsp:cNvPr id="11" name="Полилиния 10"/>
        <dsp:cNvSpPr/>
      </dsp:nvSpPr>
      <dsp:spPr bwMode="white">
        <a:xfrm>
          <a:off x="2259306" y="2778105"/>
          <a:ext cx="214685" cy="940526"/>
        </a:xfrm>
        <a:custGeom>
          <a:avLst/>
          <a:gdLst/>
          <a:ahLst/>
          <a:cxnLst/>
          <a:pathLst>
            <a:path w="338" h="1481">
              <a:moveTo>
                <a:pt x="0" y="0"/>
              </a:moveTo>
              <a:lnTo>
                <a:pt x="0" y="1481"/>
              </a:lnTo>
              <a:lnTo>
                <a:pt x="338" y="1481"/>
              </a:lnTo>
            </a:path>
          </a:pathLst>
        </a:custGeom>
      </dsp:spPr>
      <dsp:style>
        <a:lnRef idx="2">
          <a:schemeClr val="accent1">
            <a:shade val="8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2259306" y="2778105"/>
        <a:ext cx="214685" cy="940526"/>
      </dsp:txXfrm>
    </dsp:sp>
    <dsp:sp modelId="{4D593F6B-5960-4830-B4F8-E4A5B889FE24}">
      <dsp:nvSpPr>
        <dsp:cNvPr id="14" name="Полилиния 13"/>
        <dsp:cNvSpPr/>
      </dsp:nvSpPr>
      <dsp:spPr bwMode="white">
        <a:xfrm>
          <a:off x="4733298" y="1326424"/>
          <a:ext cx="0" cy="429370"/>
        </a:xfrm>
        <a:custGeom>
          <a:avLst/>
          <a:gdLst/>
          <a:ahLst/>
          <a:cxnLst/>
          <a:pathLst>
            <a:path h="676">
              <a:moveTo>
                <a:pt x="0" y="0"/>
              </a:moveTo>
              <a:lnTo>
                <a:pt x="0" y="676"/>
              </a:lnTo>
            </a:path>
          </a:pathLst>
        </a:custGeom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4733298" y="1326424"/>
        <a:ext cx="0" cy="429370"/>
      </dsp:txXfrm>
    </dsp:sp>
    <dsp:sp modelId="{62BA8FB0-D71D-41E0-8732-49068E6DE489}">
      <dsp:nvSpPr>
        <dsp:cNvPr id="17" name="Полилиния 16"/>
        <dsp:cNvSpPr/>
      </dsp:nvSpPr>
      <dsp:spPr bwMode="white">
        <a:xfrm>
          <a:off x="4733298" y="1326424"/>
          <a:ext cx="2473992" cy="429370"/>
        </a:xfrm>
        <a:custGeom>
          <a:avLst/>
          <a:gdLst/>
          <a:ahLst/>
          <a:cxnLst/>
          <a:pathLst>
            <a:path w="3896" h="676">
              <a:moveTo>
                <a:pt x="0" y="0"/>
              </a:moveTo>
              <a:lnTo>
                <a:pt x="0" y="338"/>
              </a:lnTo>
              <a:lnTo>
                <a:pt x="3896" y="338"/>
              </a:lnTo>
              <a:lnTo>
                <a:pt x="3896" y="676"/>
              </a:lnTo>
            </a:path>
          </a:pathLst>
        </a:custGeom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4733298" y="1326424"/>
        <a:ext cx="2473992" cy="429370"/>
      </dsp:txXfrm>
    </dsp:sp>
    <dsp:sp modelId="{A184AE98-C689-412B-88CE-20E2C1B642A3}">
      <dsp:nvSpPr>
        <dsp:cNvPr id="3" name="Прямоугольник 2"/>
        <dsp:cNvSpPr/>
      </dsp:nvSpPr>
      <dsp:spPr bwMode="white">
        <a:xfrm>
          <a:off x="3710987" y="304114"/>
          <a:ext cx="2044621" cy="1022311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0795" tIns="10795" rIns="10795" bIns="10795" anchor="ctr"/>
        <a:lstStyle>
          <a:lvl1pPr algn="ctr">
            <a:defRPr sz="1700"/>
          </a:lvl1pPr>
          <a:lvl2pPr marL="114300" indent="-114300" algn="ctr">
            <a:defRPr sz="1300"/>
          </a:lvl2pPr>
          <a:lvl3pPr marL="228600" indent="-114300" algn="ctr">
            <a:defRPr sz="1300"/>
          </a:lvl3pPr>
          <a:lvl4pPr marL="342900" indent="-114300" algn="ctr">
            <a:defRPr sz="1300"/>
          </a:lvl4pPr>
          <a:lvl5pPr marL="457200" indent="-114300" algn="ctr">
            <a:defRPr sz="1300"/>
          </a:lvl5pPr>
          <a:lvl6pPr marL="571500" indent="-114300" algn="ctr">
            <a:defRPr sz="1300"/>
          </a:lvl6pPr>
          <a:lvl7pPr marL="685800" indent="-114300" algn="ctr">
            <a:defRPr sz="1300"/>
          </a:lvl7pPr>
          <a:lvl8pPr marL="800100" indent="-114300" algn="ctr">
            <a:defRPr sz="1300"/>
          </a:lvl8pPr>
          <a:lvl9pPr marL="914400" indent="-114300" algn="ctr">
            <a:defRPr sz="13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Размер частиц </a:t>
          </a:r>
          <a:endParaRPr kumimoji="0" 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дисперсной фазы</a:t>
          </a:r>
          <a:endParaRPr kumimoji="0" 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от 100нм до 1нм</a:t>
          </a:r>
        </a:p>
      </dsp:txBody>
      <dsp:txXfrm>
        <a:off x="3710987" y="304114"/>
        <a:ext cx="2044621" cy="1022311"/>
      </dsp:txXfrm>
    </dsp:sp>
    <dsp:sp modelId="{7FFEED2D-54B6-462B-853F-8D5C309C4D17}">
      <dsp:nvSpPr>
        <dsp:cNvPr id="6" name="Прямоугольник 5"/>
        <dsp:cNvSpPr/>
      </dsp:nvSpPr>
      <dsp:spPr bwMode="white">
        <a:xfrm>
          <a:off x="1236996" y="1755795"/>
          <a:ext cx="2044621" cy="1022311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0795" tIns="10795" rIns="10795" bIns="10795" anchor="ctr"/>
        <a:lstStyle>
          <a:lvl1pPr algn="ctr">
            <a:defRPr sz="1700"/>
          </a:lvl1pPr>
          <a:lvl2pPr marL="114300" indent="-114300" algn="ctr">
            <a:defRPr sz="1300"/>
          </a:lvl2pPr>
          <a:lvl3pPr marL="228600" indent="-114300" algn="ctr">
            <a:defRPr sz="1300"/>
          </a:lvl3pPr>
          <a:lvl4pPr marL="342900" indent="-114300" algn="ctr">
            <a:defRPr sz="1300"/>
          </a:lvl4pPr>
          <a:lvl5pPr marL="457200" indent="-114300" algn="ctr">
            <a:defRPr sz="1300"/>
          </a:lvl5pPr>
          <a:lvl6pPr marL="571500" indent="-114300" algn="ctr">
            <a:defRPr sz="1300"/>
          </a:lvl6pPr>
          <a:lvl7pPr marL="685800" indent="-114300" algn="ctr">
            <a:defRPr sz="1300"/>
          </a:lvl7pPr>
          <a:lvl8pPr marL="800100" indent="-114300" algn="ctr">
            <a:defRPr sz="1300"/>
          </a:lvl8pPr>
          <a:lvl9pPr marL="914400" indent="-114300" algn="ctr">
            <a:defRPr sz="13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Коллоидные </a:t>
          </a:r>
          <a:endParaRPr kumimoji="0" 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растворы</a:t>
          </a:r>
          <a:endParaRPr kumimoji="0" 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(1-100 нм)</a:t>
          </a:r>
        </a:p>
      </dsp:txBody>
      <dsp:txXfrm>
        <a:off x="1236996" y="1755795"/>
        <a:ext cx="2044621" cy="1022311"/>
      </dsp:txXfrm>
    </dsp:sp>
    <dsp:sp modelId="{1EE6836B-BEF1-4753-91B4-9BFD29E1FE50}">
      <dsp:nvSpPr>
        <dsp:cNvPr id="9" name="Прямоугольник 8"/>
        <dsp:cNvSpPr/>
      </dsp:nvSpPr>
      <dsp:spPr bwMode="white">
        <a:xfrm>
          <a:off x="0" y="3207476"/>
          <a:ext cx="2044621" cy="1022311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0795" tIns="10795" rIns="10795" bIns="10795" anchor="ctr"/>
        <a:lstStyle>
          <a:lvl1pPr algn="ctr">
            <a:defRPr sz="1700"/>
          </a:lvl1pPr>
          <a:lvl2pPr marL="114300" indent="-114300" algn="ctr">
            <a:defRPr sz="1300"/>
          </a:lvl2pPr>
          <a:lvl3pPr marL="228600" indent="-114300" algn="ctr">
            <a:defRPr sz="1300"/>
          </a:lvl3pPr>
          <a:lvl4pPr marL="342900" indent="-114300" algn="ctr">
            <a:defRPr sz="1300"/>
          </a:lvl4pPr>
          <a:lvl5pPr marL="457200" indent="-114300" algn="ctr">
            <a:defRPr sz="1300"/>
          </a:lvl5pPr>
          <a:lvl6pPr marL="571500" indent="-114300" algn="ctr">
            <a:defRPr sz="1300"/>
          </a:lvl6pPr>
          <a:lvl7pPr marL="685800" indent="-114300" algn="ctr">
            <a:defRPr sz="1300"/>
          </a:lvl7pPr>
          <a:lvl8pPr marL="800100" indent="-114300" algn="ctr">
            <a:defRPr sz="1300"/>
          </a:lvl8pPr>
          <a:lvl9pPr marL="914400" indent="-114300" algn="ctr">
            <a:defRPr sz="13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золи</a:t>
          </a:r>
        </a:p>
      </dsp:txBody>
      <dsp:txXfrm>
        <a:off x="0" y="3207476"/>
        <a:ext cx="2044621" cy="1022311"/>
      </dsp:txXfrm>
    </dsp:sp>
    <dsp:sp modelId="{A4D23A36-495D-49C7-8437-938BDB051E4D}">
      <dsp:nvSpPr>
        <dsp:cNvPr id="12" name="Прямоугольник 11"/>
        <dsp:cNvSpPr/>
      </dsp:nvSpPr>
      <dsp:spPr bwMode="white">
        <a:xfrm>
          <a:off x="2473992" y="3207476"/>
          <a:ext cx="2044621" cy="1022311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0795" tIns="10795" rIns="10795" bIns="10795" anchor="ctr"/>
        <a:lstStyle>
          <a:lvl1pPr algn="ctr">
            <a:defRPr sz="1700"/>
          </a:lvl1pPr>
          <a:lvl2pPr marL="114300" indent="-114300" algn="ctr">
            <a:defRPr sz="1300"/>
          </a:lvl2pPr>
          <a:lvl3pPr marL="228600" indent="-114300" algn="ctr">
            <a:defRPr sz="1300"/>
          </a:lvl3pPr>
          <a:lvl4pPr marL="342900" indent="-114300" algn="ctr">
            <a:defRPr sz="1300"/>
          </a:lvl4pPr>
          <a:lvl5pPr marL="457200" indent="-114300" algn="ctr">
            <a:defRPr sz="1300"/>
          </a:lvl5pPr>
          <a:lvl6pPr marL="571500" indent="-114300" algn="ctr">
            <a:defRPr sz="1300"/>
          </a:lvl6pPr>
          <a:lvl7pPr marL="685800" indent="-114300" algn="ctr">
            <a:defRPr sz="1300"/>
          </a:lvl7pPr>
          <a:lvl8pPr marL="800100" indent="-114300" algn="ctr">
            <a:defRPr sz="1300"/>
          </a:lvl8pPr>
          <a:lvl9pPr marL="914400" indent="-114300" algn="ctr">
            <a:defRPr sz="13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гели </a:t>
          </a:r>
        </a:p>
      </dsp:txBody>
      <dsp:txXfrm>
        <a:off x="2473992" y="3207476"/>
        <a:ext cx="2044621" cy="1022311"/>
      </dsp:txXfrm>
    </dsp:sp>
    <dsp:sp modelId="{E90DFE16-0D39-477F-9524-2B61B503F314}">
      <dsp:nvSpPr>
        <dsp:cNvPr id="15" name="Прямоугольник 14"/>
        <dsp:cNvSpPr/>
      </dsp:nvSpPr>
      <dsp:spPr bwMode="white">
        <a:xfrm>
          <a:off x="3710987" y="1755795"/>
          <a:ext cx="2044621" cy="1022311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0795" tIns="10795" rIns="10795" bIns="10795" anchor="ctr"/>
        <a:lstStyle>
          <a:lvl1pPr algn="ctr">
            <a:defRPr sz="1700"/>
          </a:lvl1pPr>
          <a:lvl2pPr marL="114300" indent="-114300" algn="ctr">
            <a:defRPr sz="1300"/>
          </a:lvl2pPr>
          <a:lvl3pPr marL="228600" indent="-114300" algn="ctr">
            <a:defRPr sz="1300"/>
          </a:lvl3pPr>
          <a:lvl4pPr marL="342900" indent="-114300" algn="ctr">
            <a:defRPr sz="1300"/>
          </a:lvl4pPr>
          <a:lvl5pPr marL="457200" indent="-114300" algn="ctr">
            <a:defRPr sz="1300"/>
          </a:lvl5pPr>
          <a:lvl6pPr marL="571500" indent="-114300" algn="ctr">
            <a:defRPr sz="1300"/>
          </a:lvl6pPr>
          <a:lvl7pPr marL="685800" indent="-114300" algn="ctr">
            <a:defRPr sz="1300"/>
          </a:lvl7pPr>
          <a:lvl8pPr marL="800100" indent="-114300" algn="ctr">
            <a:defRPr sz="1300"/>
          </a:lvl8pPr>
          <a:lvl9pPr marL="914400" indent="-114300" algn="ctr">
            <a:defRPr sz="13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Истинные </a:t>
          </a:r>
          <a:endParaRPr kumimoji="0" 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Растворы</a:t>
          </a:r>
          <a:endParaRPr kumimoji="0" 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(меньше 1 нм)</a:t>
          </a:r>
        </a:p>
      </dsp:txBody>
      <dsp:txXfrm>
        <a:off x="3710987" y="1755795"/>
        <a:ext cx="2044621" cy="1022311"/>
      </dsp:txXfrm>
    </dsp:sp>
    <dsp:sp modelId="{BBB4E15A-AC22-443F-8A4A-0391D6136AD1}">
      <dsp:nvSpPr>
        <dsp:cNvPr id="18" name="Прямоугольник 17"/>
        <dsp:cNvSpPr/>
      </dsp:nvSpPr>
      <dsp:spPr bwMode="white">
        <a:xfrm>
          <a:off x="6184979" y="1755795"/>
          <a:ext cx="2044621" cy="1022311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0795" tIns="10795" rIns="10795" bIns="10795" anchor="ctr"/>
        <a:lstStyle>
          <a:lvl1pPr algn="ctr">
            <a:defRPr sz="1700"/>
          </a:lvl1pPr>
          <a:lvl2pPr marL="114300" indent="-114300" algn="ctr">
            <a:defRPr sz="1300"/>
          </a:lvl2pPr>
          <a:lvl3pPr marL="228600" indent="-114300" algn="ctr">
            <a:defRPr sz="1300"/>
          </a:lvl3pPr>
          <a:lvl4pPr marL="342900" indent="-114300" algn="ctr">
            <a:defRPr sz="1300"/>
          </a:lvl4pPr>
          <a:lvl5pPr marL="457200" indent="-114300" algn="ctr">
            <a:defRPr sz="1300"/>
          </a:lvl5pPr>
          <a:lvl6pPr marL="571500" indent="-114300" algn="ctr">
            <a:defRPr sz="1300"/>
          </a:lvl6pPr>
          <a:lvl7pPr marL="685800" indent="-114300" algn="ctr">
            <a:defRPr sz="1300"/>
          </a:lvl7pPr>
          <a:lvl8pPr marL="800100" indent="-114300" algn="ctr">
            <a:defRPr sz="1300"/>
          </a:lvl8pPr>
          <a:lvl9pPr marL="914400" indent="-114300" algn="ctr">
            <a:defRPr sz="13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endParaRPr kumimoji="0" 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endParaRPr>
        </a:p>
      </dsp:txBody>
      <dsp:txXfrm>
        <a:off x="6184979" y="1755795"/>
        <a:ext cx="2044621" cy="1022311"/>
      </dsp:txXfrm>
    </dsp:sp>
    <dsp:sp modelId="{5AF19E9F-1CC7-40D1-AFD2-69DED7BD5288}">
      <dsp:nvSpPr>
        <dsp:cNvPr id="4" name="Прямоугольник 3" hidden="1"/>
        <dsp:cNvSpPr/>
      </dsp:nvSpPr>
      <dsp:spPr>
        <a:xfrm>
          <a:off x="5346684" y="304114"/>
          <a:ext cx="408924" cy="1022311"/>
        </a:xfrm>
        <a:prstGeom prst="rect">
          <a:avLst/>
        </a:prstGeom>
      </dsp:spPr>
      <dsp:txXfrm>
        <a:off x="5346684" y="304114"/>
        <a:ext cx="408924" cy="1022311"/>
      </dsp:txXfrm>
    </dsp:sp>
    <dsp:sp modelId="{2EA3C5A6-7533-425D-AE35-A858E848B359}">
      <dsp:nvSpPr>
        <dsp:cNvPr id="7" name="Прямоугольник 6" hidden="1"/>
        <dsp:cNvSpPr/>
      </dsp:nvSpPr>
      <dsp:spPr>
        <a:xfrm>
          <a:off x="2872693" y="1755795"/>
          <a:ext cx="408924" cy="1022311"/>
        </a:xfrm>
        <a:prstGeom prst="rect">
          <a:avLst/>
        </a:prstGeom>
      </dsp:spPr>
      <dsp:txXfrm>
        <a:off x="2872693" y="1755795"/>
        <a:ext cx="408924" cy="1022311"/>
      </dsp:txXfrm>
    </dsp:sp>
    <dsp:sp modelId="{CFE195B1-2C94-4F3C-87E0-A8287428330D}">
      <dsp:nvSpPr>
        <dsp:cNvPr id="10" name="Прямоугольник 9" hidden="1"/>
        <dsp:cNvSpPr/>
      </dsp:nvSpPr>
      <dsp:spPr>
        <a:xfrm>
          <a:off x="1635697" y="3207476"/>
          <a:ext cx="408924" cy="1022311"/>
        </a:xfrm>
        <a:prstGeom prst="rect">
          <a:avLst/>
        </a:prstGeom>
      </dsp:spPr>
      <dsp:txXfrm>
        <a:off x="1635697" y="3207476"/>
        <a:ext cx="408924" cy="1022311"/>
      </dsp:txXfrm>
    </dsp:sp>
    <dsp:sp modelId="{2CBC39AB-D3D4-49E7-994D-5A2B54589C41}">
      <dsp:nvSpPr>
        <dsp:cNvPr id="13" name="Прямоугольник 12" hidden="1"/>
        <dsp:cNvSpPr/>
      </dsp:nvSpPr>
      <dsp:spPr>
        <a:xfrm>
          <a:off x="4109688" y="3207476"/>
          <a:ext cx="408924" cy="1022311"/>
        </a:xfrm>
        <a:prstGeom prst="rect">
          <a:avLst/>
        </a:prstGeom>
      </dsp:spPr>
      <dsp:txXfrm>
        <a:off x="4109688" y="3207476"/>
        <a:ext cx="408924" cy="1022311"/>
      </dsp:txXfrm>
    </dsp:sp>
    <dsp:sp modelId="{5F48F473-3427-4B0D-9742-260D182586B6}">
      <dsp:nvSpPr>
        <dsp:cNvPr id="16" name="Прямоугольник 15" hidden="1"/>
        <dsp:cNvSpPr/>
      </dsp:nvSpPr>
      <dsp:spPr>
        <a:xfrm>
          <a:off x="5346684" y="1755795"/>
          <a:ext cx="408924" cy="1022311"/>
        </a:xfrm>
        <a:prstGeom prst="rect">
          <a:avLst/>
        </a:prstGeom>
      </dsp:spPr>
      <dsp:txXfrm>
        <a:off x="5346684" y="1755795"/>
        <a:ext cx="408924" cy="1022311"/>
      </dsp:txXfrm>
    </dsp:sp>
    <dsp:sp modelId="{937D44B1-661E-46DB-AC1E-78F43E9D632C}">
      <dsp:nvSpPr>
        <dsp:cNvPr id="19" name="Прямоугольник 18" hidden="1"/>
        <dsp:cNvSpPr/>
      </dsp:nvSpPr>
      <dsp:spPr>
        <a:xfrm>
          <a:off x="7820676" y="1755795"/>
          <a:ext cx="408924" cy="1022311"/>
        </a:xfrm>
        <a:prstGeom prst="rect">
          <a:avLst/>
        </a:prstGeom>
      </dsp:spPr>
      <dsp:txXfrm>
        <a:off x="7820676" y="1755795"/>
        <a:ext cx="408924" cy="10223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linDir" val="fromT"/>
                  <dgm:param type="chAlign" val="r"/>
                </dgm:alg>
              </dgm:if>
              <dgm:if name="Name23" func="var" arg="hierBranch" op="equ" val="r">
                <dgm:alg type="hierChild">
                  <dgm:param type="linDir" val="fromT"/>
                  <dgm:param type="chAlign" val="l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linDir" val="fromL"/>
                      <dgm:param type="chAlign" val="l"/>
                      <dgm:param type="secLinDir" val="fromT"/>
                      <dgm:param type="secChAlign" val="t"/>
                    </dgm:alg>
                  </dgm:if>
                  <dgm:else name="Name27">
                    <dgm:alg type="hierChild">
                      <dgm:param type="linDir" val="fromR"/>
                      <dgm:param type="chAlign" val="l"/>
                      <dgm:param type="secLinDir" val="fromT"/>
                      <dgm:param type="secChAlign" val="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dim" val="1D"/>
                                    <dgm:param type="endSty" val="noArr"/>
                                    <dgm:param type="connRout" val="bend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srcNode" val="rootConnector"/>
                                    <dgm:param type="dim" val="1D"/>
                                    <dgm:param type="endSty" val="noArr"/>
                                    <dgm:param type="connRout" val="bend"/>
                                    <dgm:param type="begPts" val="bCtr"/>
                                    <dgm:param type="endPts" val="midL mid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srcNode" val="rootConnector1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srcNode" val="rootConnector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85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89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05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linDir" val="fromL"/>
                  <dgm:param type="chAlign" val="l"/>
                  <dgm:param type="secLinDir" val="fromT"/>
                  <dgm:param type="secChAlign" val="t"/>
                </dgm:alg>
              </dgm:if>
              <dgm:else name="Name109">
                <dgm:alg type="hierChild">
                  <dgm:param type="linDir" val="fromR"/>
                  <dgm:param type="chAlign" val="l"/>
                  <dgm:param type="secLinDir" val="fromT"/>
                  <dgm:param type="secChAlign" val="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dim" val="1D"/>
                    <dgm:param type="endSty" val="noArr"/>
                    <dgm:param type="connRout" val="bend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129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133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46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linDir" val="fromT"/>
                  <dgm:param type="chAlign" val="r"/>
                </dgm:alg>
              </dgm:if>
              <dgm:if name="Name23" func="var" arg="hierBranch" op="equ" val="r">
                <dgm:alg type="hierChild">
                  <dgm:param type="linDir" val="fromT"/>
                  <dgm:param type="chAlign" val="l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linDir" val="fromL"/>
                      <dgm:param type="chAlign" val="l"/>
                      <dgm:param type="secLinDir" val="fromT"/>
                      <dgm:param type="secChAlign" val="t"/>
                    </dgm:alg>
                  </dgm:if>
                  <dgm:else name="Name27">
                    <dgm:alg type="hierChild">
                      <dgm:param type="linDir" val="fromR"/>
                      <dgm:param type="chAlign" val="l"/>
                      <dgm:param type="secLinDir" val="fromT"/>
                      <dgm:param type="secChAlign" val="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dim" val="1D"/>
                                    <dgm:param type="endSty" val="noArr"/>
                                    <dgm:param type="connRout" val="bend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srcNode" val="rootConnector"/>
                                    <dgm:param type="dim" val="1D"/>
                                    <dgm:param type="endSty" val="noArr"/>
                                    <dgm:param type="connRout" val="bend"/>
                                    <dgm:param type="begPts" val="bCtr"/>
                                    <dgm:param type="endPts" val="midL mid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srcNode" val="rootConnector1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srcNode" val="rootConnector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85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89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05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linDir" val="fromL"/>
                  <dgm:param type="chAlign" val="l"/>
                  <dgm:param type="secLinDir" val="fromT"/>
                  <dgm:param type="secChAlign" val="t"/>
                </dgm:alg>
              </dgm:if>
              <dgm:else name="Name109">
                <dgm:alg type="hierChild">
                  <dgm:param type="linDir" val="fromR"/>
                  <dgm:param type="chAlign" val="l"/>
                  <dgm:param type="secLinDir" val="fromT"/>
                  <dgm:param type="secChAlign" val="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dim" val="1D"/>
                    <dgm:param type="endSty" val="noArr"/>
                    <dgm:param type="connRout" val="bend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129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133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46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F6D308-D077-419F-8D15-CB27D5F4D195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7A413D-57CB-4DB9-B7C4-4A923170F3CD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7A413D-57CB-4DB9-B7C4-4A923170F3CD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2A147-7E01-4223-8A3B-A9E754612821}" type="datetimeFigureOut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F04BE-8E47-43C3-83FF-BB76503CF05B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C7AE70-8314-4688-8FAA-AF075FBCBA5F}" type="datetimeFigureOut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566DF-93FC-43A6-98D6-11A57A044996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5137A4-809C-47D5-804C-A496C7D062C1}" type="datetimeFigureOut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672349-D495-4E84-B4D0-E882055DF0E7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065D6C-44D2-4AAD-9993-4CB4E3B1A286}" type="datetimeFigureOut">
              <a:rPr lang="ru-RU"/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4C67E-81E6-419C-9F44-4BF27A3C0FE3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A27E89-157A-4765-B868-4C1CFE2C1986}" type="datetimeFigureOut">
              <a:rPr lang="ru-RU"/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90F4D-7292-486F-B97E-65BFB6453D86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633A4-922E-4B7F-BE44-22D2D9BE760B}" type="datetimeFigureOut">
              <a:rPr lang="ru-RU"/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72D87-4FA7-46A5-91F2-A6D42B24D9D4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655BC-1EFC-4989-9777-9B0D9C8A27A6}" type="datetimeFigureOut">
              <a:rPr lang="ru-RU"/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9735C-BF2F-4218-BB83-2E8D9A6C207C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79A73F-260C-411A-9119-A07120841143}" type="datetimeFigureOut">
              <a:rPr lang="ru-RU"/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61ABD-B596-4458-AE71-3B8543552EB2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15126-AC4A-47BE-B7DD-750EB4CF06A6}" type="datetimeFigureOut">
              <a:rPr lang="ru-RU"/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FCBA8-9909-4E03-8E6C-F75D438023ED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9A569-5F60-4537-9DBE-9692DD379BD7}" type="datetimeFigureOut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3BF3A-F08A-4028-A9A8-55D9B6D9D723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DF9CC-DCBB-4247-881D-CD5F43C81ADD}" type="datetimeFigureOut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B6A6C-9E69-4CE9-866A-66F0FAC3C3FD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11DA3C-5EDC-445C-80C3-13B746A42857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339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8916D-0584-43D1-AAD5-F84DC5B67F8F}" type="slidenum">
              <a:rPr lang="ru-RU"/>
            </a:fld>
            <a:endParaRPr lang="ru-RU"/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1.jpe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screen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ru-RU" smtClean="0"/>
              <a:t>Образец заголовка</a:t>
            </a:r>
            <a:endParaRPr lang="ru-RU" smtClean="0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6C03EDB-A742-454F-8119-036DD60A2715}" type="datetimeFigureOut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2795BFE-F6EF-4A85-BF21-7894CA4777B1}" type="slidenum">
              <a:rPr lang="ru-RU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>
    <p:wedg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3.png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9.jpeg"/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36.png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8.png"/><Relationship Id="rId1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GIF"/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image" Target="../media/image44.png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3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microsoft.com/office/2007/relationships/diagramDrawing" Target="../diagrams/drawing2.xml"/><Relationship Id="rId4" Type="http://schemas.openxmlformats.org/officeDocument/2006/relationships/diagramColors" Target="../diagrams/colors2.xml"/><Relationship Id="rId3" Type="http://schemas.openxmlformats.org/officeDocument/2006/relationships/diagramQuickStyle" Target="../diagrams/quickStyle2.xml"/><Relationship Id="rId2" Type="http://schemas.openxmlformats.org/officeDocument/2006/relationships/diagramLayout" Target="../diagrams/layout2.xml"/><Relationship Id="rId1" Type="http://schemas.openxmlformats.org/officeDocument/2006/relationships/diagramData" Target="../diagrams/data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image" Target="../media/image5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62.png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image" Target="../media/image56.png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67.png"/><Relationship Id="rId4" Type="http://schemas.openxmlformats.org/officeDocument/2006/relationships/image" Target="../media/image66.png"/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image" Target="../media/image63.jpeg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72.png"/><Relationship Id="rId4" Type="http://schemas.openxmlformats.org/officeDocument/2006/relationships/image" Target="../media/image71.png"/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image" Target="../media/image68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80.png"/><Relationship Id="rId7" Type="http://schemas.openxmlformats.org/officeDocument/2006/relationships/image" Target="../media/image79.png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76.png"/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0" Type="http://schemas.openxmlformats.org/officeDocument/2006/relationships/notesSlide" Target="../notesSlides/notesSlide1.xml"/><Relationship Id="rId1" Type="http://schemas.openxmlformats.org/officeDocument/2006/relationships/image" Target="../media/image73.pn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hyperlink" Target="http://www.ligis.ru/effects/science/106/index.htm" TargetMode="External"/><Relationship Id="rId2" Type="http://schemas.openxmlformats.org/officeDocument/2006/relationships/hyperlink" Target="&#1069;&#1092;&#1092;&#1077;&#1082;&#1090;%20&#1058;&#1080;&#1085;&#1076;&#1072;&#1083;&#1103;" TargetMode="External"/><Relationship Id="rId1" Type="http://schemas.openxmlformats.org/officeDocument/2006/relationships/image" Target="../media/image8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1.png"/><Relationship Id="rId1" Type="http://schemas.openxmlformats.org/officeDocument/2006/relationships/image" Target="../media/image8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4.png"/><Relationship Id="rId1" Type="http://schemas.openxmlformats.org/officeDocument/2006/relationships/image" Target="../media/image8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91.png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4" Type="http://schemas.openxmlformats.org/officeDocument/2006/relationships/image" Target="../media/image88.jpeg"/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image" Target="../media/image85.png"/></Relationships>
</file>

<file path=ppt/slides/_rels/slide3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97.png"/><Relationship Id="rId5" Type="http://schemas.openxmlformats.org/officeDocument/2006/relationships/image" Target="../media/image96.jpeg"/><Relationship Id="rId4" Type="http://schemas.openxmlformats.org/officeDocument/2006/relationships/image" Target="../media/image95.png"/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image" Target="../media/image92.png"/></Relationships>
</file>

<file path=ppt/slides/_rels/slide3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6.png"/><Relationship Id="rId8" Type="http://schemas.openxmlformats.org/officeDocument/2006/relationships/image" Target="../media/image105.png"/><Relationship Id="rId7" Type="http://schemas.openxmlformats.org/officeDocument/2006/relationships/image" Target="../media/image104.png"/><Relationship Id="rId6" Type="http://schemas.openxmlformats.org/officeDocument/2006/relationships/image" Target="../media/image103.png"/><Relationship Id="rId5" Type="http://schemas.openxmlformats.org/officeDocument/2006/relationships/image" Target="../media/image102.png"/><Relationship Id="rId4" Type="http://schemas.openxmlformats.org/officeDocument/2006/relationships/image" Target="../media/image101.png"/><Relationship Id="rId3" Type="http://schemas.openxmlformats.org/officeDocument/2006/relationships/image" Target="../media/image100.png"/><Relationship Id="rId2" Type="http://schemas.openxmlformats.org/officeDocument/2006/relationships/image" Target="../media/image99.pn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98.png"/></Relationships>
</file>

<file path=ppt/slides/_rels/slide3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09.png"/><Relationship Id="rId2" Type="http://schemas.openxmlformats.org/officeDocument/2006/relationships/image" Target="../media/image108.png"/><Relationship Id="rId1" Type="http://schemas.openxmlformats.org/officeDocument/2006/relationships/image" Target="../media/image107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14.png"/><Relationship Id="rId4" Type="http://schemas.openxmlformats.org/officeDocument/2006/relationships/image" Target="../media/image113.png"/><Relationship Id="rId3" Type="http://schemas.openxmlformats.org/officeDocument/2006/relationships/image" Target="../media/image112.png"/><Relationship Id="rId2" Type="http://schemas.openxmlformats.org/officeDocument/2006/relationships/image" Target="../media/image111.png"/><Relationship Id="rId1" Type="http://schemas.openxmlformats.org/officeDocument/2006/relationships/image" Target="../media/image110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10210"/>
            <a:ext cx="7772400" cy="1600200"/>
          </a:xfrm>
        </p:spPr>
        <p:txBody>
          <a:bodyPr/>
          <a:p>
            <a:r>
              <a:rPr lang="ru-RU" altLang="en-US" sz="2400">
                <a:cs typeface="+mj-lt"/>
              </a:rPr>
              <a:t>ОГАПОУ Белгородский Правоохранительный колледж имени Тероя России В.В. Бурцева</a:t>
            </a:r>
            <a:endParaRPr lang="ru-RU" altLang="en-US" sz="2400">
              <a:cs typeface="+mj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921885"/>
            <a:ext cx="6400800" cy="1234440"/>
          </a:xfrm>
        </p:spPr>
        <p:txBody>
          <a:bodyPr/>
          <a:p>
            <a:r>
              <a:rPr lang="ru-RU" altLang="en-US" sz="2400">
                <a:solidFill>
                  <a:schemeClr val="tx1"/>
                </a:solidFill>
              </a:rPr>
              <a:t>Подготовила :</a:t>
            </a:r>
            <a:br>
              <a:rPr lang="ru-RU" altLang="en-US" sz="2400">
                <a:solidFill>
                  <a:schemeClr val="tx1"/>
                </a:solidFill>
              </a:rPr>
            </a:br>
            <a:r>
              <a:rPr lang="ru-RU" altLang="en-US" sz="2400">
                <a:solidFill>
                  <a:schemeClr val="tx1"/>
                </a:solidFill>
              </a:rPr>
              <a:t>Богачева Елена Васильевна </a:t>
            </a:r>
            <a:endParaRPr lang="ru-RU" altLang="en-US" sz="2400">
              <a:solidFill>
                <a:schemeClr val="tx1"/>
              </a:solidFill>
            </a:endParaRPr>
          </a:p>
          <a:p>
            <a:r>
              <a:rPr lang="ru-RU" altLang="en-US" sz="2400">
                <a:solidFill>
                  <a:schemeClr val="tx1"/>
                </a:solidFill>
              </a:rPr>
              <a:t> ( преподаватель химии)</a:t>
            </a:r>
            <a:endParaRPr lang="ru-RU" altLang="en-US" sz="2400">
              <a:solidFill>
                <a:schemeClr val="tx1"/>
              </a:solidFill>
            </a:endParaRPr>
          </a:p>
          <a:p>
            <a:r>
              <a:rPr lang="ru-RU" altLang="en-US" sz="2400">
                <a:solidFill>
                  <a:schemeClr val="tx1"/>
                </a:solidFill>
              </a:rPr>
              <a:t>т. Белгород, 2024г.</a:t>
            </a:r>
            <a:endParaRPr lang="ru-RU" altLang="en-US" sz="2400">
              <a:solidFill>
                <a:schemeClr val="tx1"/>
              </a:solidFill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6400" y="1714500"/>
            <a:ext cx="8221980" cy="2258695"/>
          </a:xfrm>
          <a:prstGeom prst="rect">
            <a:avLst/>
          </a:prstGeom>
        </p:spPr>
      </p:pic>
      <p:sp>
        <p:nvSpPr>
          <p:cNvPr id="7" name="Текстовое поле 6"/>
          <p:cNvSpPr txBox="1"/>
          <p:nvPr/>
        </p:nvSpPr>
        <p:spPr>
          <a:xfrm>
            <a:off x="2268220" y="4149090"/>
            <a:ext cx="5729605" cy="117094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ru-RU" altLang="en-US" sz="2000"/>
              <a:t>Обучающая презентация ро КД. «ХИМИЯ»</a:t>
            </a:r>
            <a:endParaRPr lang="ru-RU" altLang="en-US" sz="2000"/>
          </a:p>
        </p:txBody>
      </p:sp>
    </p:spTree>
  </p:cSld>
  <p:clrMapOvr>
    <a:masterClrMapping/>
  </p:clrMapOvr>
  <p:transition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pPr marL="457200" indent="-457200">
              <a:buFontTx/>
              <a:buAutoNum type="arabicPeriod"/>
              <a:defRPr/>
            </a:pPr>
            <a:r>
              <a:rPr lang="ru-RU" sz="2800" dirty="0" smtClean="0"/>
              <a:t>Что называют раствором?</a:t>
            </a:r>
            <a:endParaRPr lang="ru-RU" sz="2800" dirty="0" smtClean="0"/>
          </a:p>
          <a:p>
            <a:pPr marL="457200" indent="-457200">
              <a:buFontTx/>
              <a:buNone/>
              <a:defRPr/>
            </a:pPr>
            <a:r>
              <a:rPr lang="ru-RU" sz="2800" dirty="0" smtClean="0"/>
              <a:t>2. Изобразите в виде схемы состав раствора.</a:t>
            </a:r>
            <a:endParaRPr lang="ru-RU" sz="2800" dirty="0" smtClean="0"/>
          </a:p>
          <a:p>
            <a:pPr marL="457200" indent="-457200">
              <a:buFontTx/>
              <a:buNone/>
              <a:defRPr/>
            </a:pPr>
            <a:r>
              <a:rPr lang="ru-RU" sz="2800" dirty="0" smtClean="0"/>
              <a:t>3. Вспомните, что называют растворителем?</a:t>
            </a:r>
            <a:endParaRPr lang="ru-RU" sz="2800" dirty="0" smtClean="0"/>
          </a:p>
          <a:p>
            <a:pPr marL="457200" indent="-457200">
              <a:buFontTx/>
              <a:buNone/>
              <a:defRPr/>
            </a:pPr>
            <a:r>
              <a:rPr lang="ru-RU" sz="2800" dirty="0" smtClean="0"/>
              <a:t>4. Если растворитель и растворенное вещество находятся в одинаковом состоянии, то какой из компонентов является растворителем?</a:t>
            </a:r>
            <a:endParaRPr lang="ru-RU" sz="2800" dirty="0" smtClean="0"/>
          </a:p>
          <a:p>
            <a:pPr marL="457200" indent="-457200">
              <a:buFontTx/>
              <a:buNone/>
              <a:defRPr/>
            </a:pPr>
            <a:endParaRPr lang="ru-RU" sz="2400" dirty="0" smtClean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Содержимое 3"/>
          <p:cNvSpPr>
            <a:spLocks noGrp="1"/>
          </p:cNvSpPr>
          <p:nvPr>
            <p:ph/>
          </p:nvPr>
        </p:nvSpPr>
        <p:spPr>
          <a:xfrm>
            <a:off x="457200" y="228600"/>
            <a:ext cx="8229600" cy="5851525"/>
          </a:xfrm>
        </p:spPr>
        <p:txBody>
          <a:bodyPr/>
          <a:lstStyle/>
          <a:p>
            <a:pPr eaLnBrk="1" hangingPunct="1"/>
            <a:r>
              <a:rPr lang="ru-RU" sz="2800" dirty="0" smtClean="0"/>
              <a:t>Чистые вещества в природе встречаются очень редко. </a:t>
            </a:r>
            <a:endParaRPr lang="ru-RU" sz="2800" dirty="0" smtClean="0"/>
          </a:p>
          <a:p>
            <a:pPr eaLnBrk="1" hangingPunct="1"/>
            <a:r>
              <a:rPr lang="ru-RU" sz="2800" dirty="0" smtClean="0"/>
              <a:t>В природе чаще всего встречаются смеси различных веществ. </a:t>
            </a:r>
            <a:endParaRPr lang="ru-RU" sz="2800" dirty="0" smtClean="0"/>
          </a:p>
          <a:p>
            <a:pPr algn="ctr" eaLnBrk="1" hangingPunct="1">
              <a:buFontTx/>
              <a:buNone/>
            </a:pPr>
            <a:r>
              <a:rPr lang="ru-RU" dirty="0" smtClean="0"/>
              <a:t>Смеси</a:t>
            </a:r>
            <a:endParaRPr lang="ru-RU" dirty="0" smtClean="0"/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2627784" y="2664442"/>
            <a:ext cx="1368152" cy="720080"/>
          </a:xfrm>
          <a:prstGeom prst="straightConnector1">
            <a:avLst/>
          </a:prstGeom>
          <a:ln w="19050" cmpd="thickThin">
            <a:solidFill>
              <a:srgbClr val="FFFF00"/>
            </a:solidFill>
            <a:tailEnd type="arrow" w="lg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220072" y="2635454"/>
            <a:ext cx="1584176" cy="665019"/>
          </a:xfrm>
          <a:prstGeom prst="straightConnector1">
            <a:avLst/>
          </a:prstGeom>
          <a:ln w="19050">
            <a:solidFill>
              <a:srgbClr val="FFFF00"/>
            </a:solidFill>
            <a:tailEnd type="arrow" w="lg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Блок-схема: процесс 9"/>
          <p:cNvSpPr/>
          <p:nvPr/>
        </p:nvSpPr>
        <p:spPr>
          <a:xfrm>
            <a:off x="395536" y="3501008"/>
            <a:ext cx="3960440" cy="252028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FFFF00"/>
                </a:solidFill>
              </a:rPr>
              <a:t>Гетерогенные</a:t>
            </a:r>
            <a:endParaRPr lang="ru-RU" sz="2400" b="1" dirty="0">
              <a:solidFill>
                <a:srgbClr val="FFFF00"/>
              </a:solidFill>
            </a:endParaRPr>
          </a:p>
          <a:p>
            <a:pPr algn="ctr">
              <a:defRPr/>
            </a:pPr>
            <a:r>
              <a:rPr lang="ru-RU" sz="2400" b="1" dirty="0">
                <a:solidFill>
                  <a:srgbClr val="FFFF00"/>
                </a:solidFill>
              </a:rPr>
              <a:t>(неоднородные), составные  части можно обнаружить  визуально или с помощью оптических приборов</a:t>
            </a:r>
            <a:endParaRPr lang="ru-RU" sz="2400" b="1" dirty="0">
              <a:solidFill>
                <a:srgbClr val="FFFF00"/>
              </a:solidFill>
            </a:endParaRPr>
          </a:p>
        </p:txBody>
      </p:sp>
      <p:sp>
        <p:nvSpPr>
          <p:cNvPr id="11" name="Блок-схема: процесс 10"/>
          <p:cNvSpPr/>
          <p:nvPr/>
        </p:nvSpPr>
        <p:spPr>
          <a:xfrm>
            <a:off x="5004048" y="3384522"/>
            <a:ext cx="3816424" cy="263676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FFFF00"/>
                </a:solidFill>
              </a:rPr>
              <a:t>Гомогенные</a:t>
            </a:r>
            <a:endParaRPr lang="ru-RU" sz="2400" b="1" dirty="0">
              <a:solidFill>
                <a:srgbClr val="FFFF00"/>
              </a:solidFill>
            </a:endParaRPr>
          </a:p>
          <a:p>
            <a:pPr algn="ctr">
              <a:defRPr/>
            </a:pPr>
            <a:r>
              <a:rPr lang="ru-RU" sz="2400" b="1" dirty="0">
                <a:solidFill>
                  <a:srgbClr val="FFFF00"/>
                </a:solidFill>
              </a:rPr>
              <a:t>(однородные), составные части нельзя обнаружить ни визуально, ни с помощью оптических приборов</a:t>
            </a:r>
            <a:endParaRPr lang="ru-RU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25" y="428625"/>
            <a:ext cx="2247900" cy="1990725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214290"/>
            <a:ext cx="7715304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Дисперсные системы</a:t>
            </a:r>
            <a:endParaRPr lang="ru-RU" sz="5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6" name="Рисунок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3571875"/>
            <a:ext cx="3851275" cy="2771775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Рисунок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1428750"/>
            <a:ext cx="2390775" cy="2016125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1357313"/>
            <a:ext cx="1428750" cy="1428750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Рисунок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3714750"/>
            <a:ext cx="2555875" cy="2843213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4800600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1" i="1" u="sng" dirty="0" smtClean="0">
                <a:solidFill>
                  <a:srgbClr val="C00000"/>
                </a:solidFill>
              </a:rPr>
              <a:t>Дисперсными</a:t>
            </a:r>
            <a:r>
              <a:rPr lang="ru-RU" sz="3600" b="1" i="1" dirty="0" smtClean="0">
                <a:solidFill>
                  <a:srgbClr val="C00000"/>
                </a:solidFill>
              </a:rPr>
              <a:t> называют гетерогенные системы, в которых одно вещество в виде очень мелких частиц равномерно распределено в объеме другого</a:t>
            </a:r>
            <a:endParaRPr lang="ru-RU" sz="3600" b="1" i="1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285750"/>
            <a:ext cx="5040313" cy="6119813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7143750" y="857250"/>
            <a:ext cx="200025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Это то вещество, которое присутствует в меньшем количестве и распределено в объеме другого.</a:t>
            </a:r>
            <a:endParaRPr lang="ru-RU" sz="2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857250"/>
            <a:ext cx="2214563" cy="224676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вещество, присутствующее в большем количестве, в объеме которого распределена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дисперсная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фаза.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6072188" y="1285875"/>
            <a:ext cx="857250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6357938" y="1500188"/>
            <a:ext cx="357187" cy="158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2357438" y="1285875"/>
            <a:ext cx="1071562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2714625" y="1500188"/>
            <a:ext cx="428625" cy="158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rot="10800000">
            <a:off x="1857375" y="1143000"/>
            <a:ext cx="357188" cy="7143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7000875" y="1071563"/>
            <a:ext cx="214313" cy="14287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88" y="1132681"/>
            <a:ext cx="3455987" cy="2592387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EverMaxPayne\Desktop\25510694_Smerch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2428875"/>
            <a:ext cx="3887788" cy="3600450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2" name="TextBox 6"/>
          <p:cNvSpPr txBox="1">
            <a:spLocks noChangeArrowheads="1"/>
          </p:cNvSpPr>
          <p:nvPr/>
        </p:nvSpPr>
        <p:spPr bwMode="auto">
          <a:xfrm>
            <a:off x="0" y="0"/>
            <a:ext cx="9144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Дисперсная система</a:t>
            </a:r>
            <a:endParaRPr lang="ru-RU" sz="36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3" name="TextBox 7"/>
          <p:cNvSpPr txBox="1">
            <a:spLocks noChangeArrowheads="1"/>
          </p:cNvSpPr>
          <p:nvPr/>
        </p:nvSpPr>
        <p:spPr bwMode="auto">
          <a:xfrm>
            <a:off x="285750" y="6072188"/>
            <a:ext cx="23574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Пыль в воздухе 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0" y="4000500"/>
            <a:ext cx="3503613" cy="2627313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5" name="TextBox 9"/>
          <p:cNvSpPr txBox="1">
            <a:spLocks noChangeArrowheads="1"/>
          </p:cNvSpPr>
          <p:nvPr/>
        </p:nvSpPr>
        <p:spPr bwMode="auto">
          <a:xfrm>
            <a:off x="7929563" y="4357688"/>
            <a:ext cx="857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Дым</a:t>
            </a:r>
            <a:r>
              <a:rPr lang="ru-RU">
                <a:latin typeface="Calibri" panose="020F0502020204030204" pitchFamily="34" charset="0"/>
              </a:rPr>
              <a:t> </a:t>
            </a:r>
            <a:endParaRPr lang="ru-RU">
              <a:latin typeface="Calibri" panose="020F0502020204030204" pitchFamily="34" charset="0"/>
            </a:endParaRPr>
          </a:p>
        </p:txBody>
      </p:sp>
      <p:sp>
        <p:nvSpPr>
          <p:cNvPr id="7176" name="TextBox 12"/>
          <p:cNvSpPr txBox="1">
            <a:spLocks noChangeArrowheads="1"/>
          </p:cNvSpPr>
          <p:nvPr/>
        </p:nvSpPr>
        <p:spPr bwMode="auto">
          <a:xfrm>
            <a:off x="4286250" y="2571750"/>
            <a:ext cx="1000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Смог 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7" name="TextBox 13"/>
          <p:cNvSpPr txBox="1">
            <a:spLocks noChangeArrowheads="1"/>
          </p:cNvSpPr>
          <p:nvPr/>
        </p:nvSpPr>
        <p:spPr bwMode="auto">
          <a:xfrm>
            <a:off x="0" y="569913"/>
            <a:ext cx="700087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твердое вещество - газ</a:t>
            </a:r>
            <a:endParaRPr lang="ru-RU" sz="40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sz="4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Дф</a:t>
            </a:r>
            <a:r>
              <a:rPr lang="ru-RU" sz="4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ru-RU" sz="4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Дс</a:t>
            </a:r>
            <a:endParaRPr lang="ru-RU" sz="44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" y="1196752"/>
            <a:ext cx="3637037" cy="2418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Box 6"/>
          <p:cNvSpPr txBox="1">
            <a:spLocks noChangeArrowheads="1"/>
          </p:cNvSpPr>
          <p:nvPr/>
        </p:nvSpPr>
        <p:spPr bwMode="auto">
          <a:xfrm>
            <a:off x="0" y="0"/>
            <a:ext cx="9144000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Дисперсная система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Дф-Дс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 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твердое вещество - жидкость</a:t>
            </a:r>
            <a:endParaRPr lang="ru-RU" sz="4000" dirty="0">
              <a:latin typeface="Calibri" panose="020F0502020204030204" pitchFamily="34" charset="0"/>
            </a:endParaRPr>
          </a:p>
        </p:txBody>
      </p:sp>
      <p:sp>
        <p:nvSpPr>
          <p:cNvPr id="10244" name="TextBox 7"/>
          <p:cNvSpPr txBox="1">
            <a:spLocks noChangeArrowheads="1"/>
          </p:cNvSpPr>
          <p:nvPr/>
        </p:nvSpPr>
        <p:spPr bwMode="auto">
          <a:xfrm>
            <a:off x="5143500" y="3863688"/>
            <a:ext cx="4000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Строительный раствор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5" name="TextBox 9"/>
          <p:cNvSpPr txBox="1">
            <a:spLocks noChangeArrowheads="1"/>
          </p:cNvSpPr>
          <p:nvPr/>
        </p:nvSpPr>
        <p:spPr bwMode="auto">
          <a:xfrm>
            <a:off x="300635" y="3851998"/>
            <a:ext cx="3143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 в речной воде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0" y="1196752"/>
            <a:ext cx="3437706" cy="2578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Рисунок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3214688"/>
            <a:ext cx="1714500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TextBox 8"/>
          <p:cNvSpPr txBox="1">
            <a:spLocks noChangeArrowheads="1"/>
          </p:cNvSpPr>
          <p:nvPr/>
        </p:nvSpPr>
        <p:spPr bwMode="auto">
          <a:xfrm>
            <a:off x="3571875" y="6215063"/>
            <a:ext cx="2000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Раствор соли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678" y="4421386"/>
            <a:ext cx="2663825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7424" y="4421386"/>
            <a:ext cx="2465015" cy="2070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3643313"/>
            <a:ext cx="3576638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2000250"/>
            <a:ext cx="2187575" cy="205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3071813"/>
            <a:ext cx="2106613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643063"/>
            <a:ext cx="24003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TextBox 6"/>
          <p:cNvSpPr txBox="1">
            <a:spLocks noChangeArrowheads="1"/>
          </p:cNvSpPr>
          <p:nvPr/>
        </p:nvSpPr>
        <p:spPr bwMode="auto">
          <a:xfrm>
            <a:off x="0" y="0"/>
            <a:ext cx="91440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Дисперсная система    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Aft>
                <a:spcPts val="0"/>
              </a:spcAft>
            </a:pP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твердое вещество - твердое </a:t>
            </a:r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вещество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19" name="TextBox 7"/>
          <p:cNvSpPr txBox="1">
            <a:spLocks noChangeArrowheads="1"/>
          </p:cNvSpPr>
          <p:nvPr/>
        </p:nvSpPr>
        <p:spPr bwMode="auto">
          <a:xfrm>
            <a:off x="4286250" y="6215063"/>
            <a:ext cx="2857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Стекла 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20" name="TextBox 8"/>
          <p:cNvSpPr txBox="1">
            <a:spLocks noChangeArrowheads="1"/>
          </p:cNvSpPr>
          <p:nvPr/>
        </p:nvSpPr>
        <p:spPr bwMode="auto">
          <a:xfrm>
            <a:off x="7072313" y="1928813"/>
            <a:ext cx="17859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Минералы</a:t>
            </a:r>
            <a:r>
              <a:rPr lang="ru-RU">
                <a:latin typeface="Calibri" panose="020F0502020204030204" pitchFamily="34" charset="0"/>
              </a:rPr>
              <a:t> </a:t>
            </a:r>
            <a:endParaRPr lang="ru-RU">
              <a:latin typeface="Calibri" panose="020F0502020204030204" pitchFamily="34" charset="0"/>
            </a:endParaRPr>
          </a:p>
        </p:txBody>
      </p:sp>
      <p:sp>
        <p:nvSpPr>
          <p:cNvPr id="13321" name="TextBox 9"/>
          <p:cNvSpPr txBox="1">
            <a:spLocks noChangeArrowheads="1"/>
          </p:cNvSpPr>
          <p:nvPr/>
        </p:nvSpPr>
        <p:spPr bwMode="auto">
          <a:xfrm>
            <a:off x="2928938" y="2643188"/>
            <a:ext cx="857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Руда</a:t>
            </a:r>
            <a:r>
              <a:rPr lang="ru-RU">
                <a:latin typeface="Calibri" panose="020F0502020204030204" pitchFamily="34" charset="0"/>
              </a:rPr>
              <a:t> </a:t>
            </a:r>
            <a:endParaRPr lang="ru-RU">
              <a:latin typeface="Calibri" panose="020F0502020204030204" pitchFamily="34" charset="0"/>
            </a:endParaRPr>
          </a:p>
        </p:txBody>
      </p:sp>
      <p:pic>
        <p:nvPicPr>
          <p:cNvPr id="13322" name="Рисунок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63" y="3857625"/>
            <a:ext cx="1654175" cy="230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1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38" y="2143125"/>
            <a:ext cx="3032125" cy="226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1000125"/>
            <a:ext cx="2160587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Рисунок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0" y="1000125"/>
            <a:ext cx="2016125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TextBox 8"/>
          <p:cNvSpPr txBox="1">
            <a:spLocks noChangeArrowheads="1"/>
          </p:cNvSpPr>
          <p:nvPr/>
        </p:nvSpPr>
        <p:spPr bwMode="auto">
          <a:xfrm>
            <a:off x="0" y="0"/>
            <a:ext cx="9144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Дисперсная система    </a:t>
            </a:r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жидкость - газ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0" name="TextBox 9"/>
          <p:cNvSpPr txBox="1">
            <a:spLocks noChangeArrowheads="1"/>
          </p:cNvSpPr>
          <p:nvPr/>
        </p:nvSpPr>
        <p:spPr bwMode="auto">
          <a:xfrm>
            <a:off x="1071563" y="3786188"/>
            <a:ext cx="12144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Туман</a:t>
            </a:r>
            <a:r>
              <a:rPr lang="ru-RU">
                <a:latin typeface="Calibri" panose="020F0502020204030204" pitchFamily="34" charset="0"/>
              </a:rPr>
              <a:t> </a:t>
            </a:r>
            <a:endParaRPr lang="ru-RU">
              <a:latin typeface="Calibri" panose="020F0502020204030204" pitchFamily="34" charset="0"/>
            </a:endParaRPr>
          </a:p>
        </p:txBody>
      </p:sp>
      <p:sp>
        <p:nvSpPr>
          <p:cNvPr id="6151" name="TextBox 10"/>
          <p:cNvSpPr txBox="1">
            <a:spLocks noChangeArrowheads="1"/>
          </p:cNvSpPr>
          <p:nvPr/>
        </p:nvSpPr>
        <p:spPr bwMode="auto">
          <a:xfrm>
            <a:off x="6429375" y="3714750"/>
            <a:ext cx="15001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Аэрозоли</a:t>
            </a:r>
            <a:r>
              <a:rPr lang="ru-RU">
                <a:latin typeface="Calibri" panose="020F0502020204030204" pitchFamily="34" charset="0"/>
              </a:rPr>
              <a:t> </a:t>
            </a:r>
            <a:endParaRPr lang="ru-RU">
              <a:latin typeface="Calibri" panose="020F0502020204030204" pitchFamily="34" charset="0"/>
            </a:endParaRPr>
          </a:p>
        </p:txBody>
      </p:sp>
      <p:pic>
        <p:nvPicPr>
          <p:cNvPr id="6152" name="Рисунок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4357688"/>
            <a:ext cx="2247900" cy="226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Рисунок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4214813"/>
            <a:ext cx="287972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1285875"/>
            <a:ext cx="24765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1785938"/>
            <a:ext cx="2857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extBox 4"/>
          <p:cNvSpPr txBox="1">
            <a:spLocks noChangeArrowheads="1"/>
          </p:cNvSpPr>
          <p:nvPr/>
        </p:nvSpPr>
        <p:spPr bwMode="auto">
          <a:xfrm>
            <a:off x="0" y="0"/>
            <a:ext cx="9001125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Дисперсная система 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жидкость - жидкость</a:t>
            </a:r>
            <a:endParaRPr lang="ru-RU" sz="4000" dirty="0"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14688" y="1285875"/>
            <a:ext cx="21431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Соки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222" name="TextBox 6"/>
          <p:cNvSpPr txBox="1">
            <a:spLocks noChangeArrowheads="1"/>
          </p:cNvSpPr>
          <p:nvPr/>
        </p:nvSpPr>
        <p:spPr bwMode="auto">
          <a:xfrm>
            <a:off x="5929313" y="4643438"/>
            <a:ext cx="27860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Внутренняя среда организма 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(плазма крови)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4286250"/>
            <a:ext cx="2871787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17" descr="Лимф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38" y="2000250"/>
            <a:ext cx="2411412" cy="211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5" y="1905329"/>
            <a:ext cx="221932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3" y="2071688"/>
            <a:ext cx="1168400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03" y="1844824"/>
            <a:ext cx="1079500" cy="258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5294" y="4703763"/>
            <a:ext cx="1808162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TextBox 6"/>
          <p:cNvSpPr txBox="1">
            <a:spLocks noChangeArrowheads="1"/>
          </p:cNvSpPr>
          <p:nvPr/>
        </p:nvSpPr>
        <p:spPr bwMode="auto">
          <a:xfrm>
            <a:off x="0" y="0"/>
            <a:ext cx="9144000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Дисперсная система   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жидкость - 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твердое вещество </a:t>
            </a:r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014" y="1599735"/>
            <a:ext cx="2235200" cy="208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TextBox 8"/>
          <p:cNvSpPr txBox="1">
            <a:spLocks noChangeArrowheads="1"/>
          </p:cNvSpPr>
          <p:nvPr/>
        </p:nvSpPr>
        <p:spPr bwMode="auto">
          <a:xfrm>
            <a:off x="5286375" y="3857625"/>
            <a:ext cx="25003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Тушь</a:t>
            </a:r>
            <a:r>
              <a:rPr lang="ru-RU">
                <a:latin typeface="Calibri" panose="020F0502020204030204" pitchFamily="34" charset="0"/>
              </a:rPr>
              <a:t> </a:t>
            </a:r>
            <a:endParaRPr lang="ru-RU">
              <a:latin typeface="Calibri" panose="020F0502020204030204" pitchFamily="34" charset="0"/>
            </a:endParaRPr>
          </a:p>
        </p:txBody>
      </p:sp>
      <p:sp>
        <p:nvSpPr>
          <p:cNvPr id="12297" name="TextBox 9"/>
          <p:cNvSpPr txBox="1">
            <a:spLocks noChangeArrowheads="1"/>
          </p:cNvSpPr>
          <p:nvPr/>
        </p:nvSpPr>
        <p:spPr bwMode="auto">
          <a:xfrm>
            <a:off x="5796136" y="6072188"/>
            <a:ext cx="1537319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Помада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8688" y="5572125"/>
            <a:ext cx="142875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Кремы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9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4492625"/>
            <a:ext cx="2347912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3875" y="4627562"/>
            <a:ext cx="1246750" cy="1662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1337_20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5715000" cy="288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3571875"/>
            <a:ext cx="5651500" cy="306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Box 4"/>
          <p:cNvSpPr txBox="1">
            <a:spLocks noChangeArrowheads="1"/>
          </p:cNvSpPr>
          <p:nvPr/>
        </p:nvSpPr>
        <p:spPr bwMode="auto">
          <a:xfrm>
            <a:off x="714375" y="0"/>
            <a:ext cx="7929563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   </a:t>
            </a:r>
            <a:r>
              <a:rPr lang="ru-RU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газ - газ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928688"/>
            <a:ext cx="1727200" cy="270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688" y="857250"/>
            <a:ext cx="2217737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Рисунок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2286000"/>
            <a:ext cx="1979613" cy="262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TextBox 4"/>
          <p:cNvSpPr txBox="1">
            <a:spLocks noChangeArrowheads="1"/>
          </p:cNvSpPr>
          <p:nvPr/>
        </p:nvSpPr>
        <p:spPr bwMode="auto">
          <a:xfrm>
            <a:off x="0" y="0"/>
            <a:ext cx="9144000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Дисперсная система  </a:t>
            </a:r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газ -  жидкость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ru-RU" dirty="0">
              <a:latin typeface="Calibri" panose="020F0502020204030204" pitchFamily="34" charset="0"/>
            </a:endParaRPr>
          </a:p>
        </p:txBody>
      </p:sp>
      <p:pic>
        <p:nvPicPr>
          <p:cNvPr id="8198" name="Рисунок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25" y="4286250"/>
            <a:ext cx="3132138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Рисунок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286250"/>
            <a:ext cx="3392488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TextBox 8"/>
          <p:cNvSpPr txBox="1">
            <a:spLocks noChangeArrowheads="1"/>
          </p:cNvSpPr>
          <p:nvPr/>
        </p:nvSpPr>
        <p:spPr bwMode="auto">
          <a:xfrm>
            <a:off x="3714750" y="5715000"/>
            <a:ext cx="1714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Пена 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01" name="TextBox 9"/>
          <p:cNvSpPr txBox="1">
            <a:spLocks noChangeArrowheads="1"/>
          </p:cNvSpPr>
          <p:nvPr/>
        </p:nvSpPr>
        <p:spPr bwMode="auto">
          <a:xfrm>
            <a:off x="3000375" y="1143000"/>
            <a:ext cx="29289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Шипучие напитки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643313"/>
            <a:ext cx="2520950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Box 2"/>
          <p:cNvSpPr txBox="1">
            <a:spLocks noChangeArrowheads="1"/>
          </p:cNvSpPr>
          <p:nvPr/>
        </p:nvSpPr>
        <p:spPr bwMode="auto">
          <a:xfrm>
            <a:off x="179388" y="-2945"/>
            <a:ext cx="9144000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Дисперсная система   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газ - твердое вещество</a:t>
            </a:r>
            <a:endParaRPr lang="ru-RU" sz="4000" dirty="0">
              <a:latin typeface="Calibri" panose="020F0502020204030204" pitchFamily="34" charset="0"/>
            </a:endParaRPr>
          </a:p>
        </p:txBody>
      </p:sp>
      <p:pic>
        <p:nvPicPr>
          <p:cNvPr id="11268" name="Рисунок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0246" y="1157758"/>
            <a:ext cx="1597895" cy="2226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Box 4"/>
          <p:cNvSpPr txBox="1">
            <a:spLocks noChangeArrowheads="1"/>
          </p:cNvSpPr>
          <p:nvPr/>
        </p:nvSpPr>
        <p:spPr bwMode="auto">
          <a:xfrm>
            <a:off x="428625" y="5857875"/>
            <a:ext cx="18573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Кирпич</a:t>
            </a:r>
            <a:r>
              <a:rPr lang="ru-RU">
                <a:latin typeface="Calibri" panose="020F0502020204030204" pitchFamily="34" charset="0"/>
              </a:rPr>
              <a:t> </a:t>
            </a:r>
            <a:endParaRPr lang="ru-RU">
              <a:latin typeface="Calibri" panose="020F0502020204030204" pitchFamily="34" charset="0"/>
            </a:endParaRPr>
          </a:p>
        </p:txBody>
      </p:sp>
      <p:sp>
        <p:nvSpPr>
          <p:cNvPr id="11270" name="TextBox 5"/>
          <p:cNvSpPr txBox="1">
            <a:spLocks noChangeArrowheads="1"/>
          </p:cNvSpPr>
          <p:nvPr/>
        </p:nvSpPr>
        <p:spPr bwMode="auto">
          <a:xfrm>
            <a:off x="6372200" y="3357563"/>
            <a:ext cx="2771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Почва с пузырьками воздуха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1571625"/>
            <a:ext cx="2894013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000375" y="3929063"/>
            <a:ext cx="271462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Керамика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73" name="Picture 2" descr="C:\Documents and Settings\Ирина Викторовна\Мои документы\анимации\memoryfoam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357313"/>
            <a:ext cx="1714500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71500" y="3357563"/>
            <a:ext cx="1928813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Поролон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75" name="Рисунок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4500563"/>
            <a:ext cx="2474913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6" name="TextBox 11"/>
          <p:cNvSpPr txBox="1">
            <a:spLocks noChangeArrowheads="1"/>
          </p:cNvSpPr>
          <p:nvPr/>
        </p:nvSpPr>
        <p:spPr bwMode="auto">
          <a:xfrm>
            <a:off x="3071813" y="6072188"/>
            <a:ext cx="29289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Пористый шоколад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524598"/>
            <a:ext cx="2314017" cy="1652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500063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/>
              <a:t>Грубодисперсные системы</a:t>
            </a:r>
            <a:endParaRPr lang="ru-RU" smtClean="0"/>
          </a:p>
        </p:txBody>
      </p:sp>
      <p:graphicFrame>
        <p:nvGraphicFramePr>
          <p:cNvPr id="2" name="Схема 1"/>
          <p:cNvGraphicFramePr/>
          <p:nvPr/>
        </p:nvGraphicFramePr>
        <p:xfrm>
          <a:off x="500063" y="1428750"/>
          <a:ext cx="8229600" cy="4533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4313" y="500063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/>
              <a:t>Тонкодисперсные системы</a:t>
            </a:r>
            <a:endParaRPr lang="ru-RU" smtClean="0"/>
          </a:p>
        </p:txBody>
      </p:sp>
      <p:graphicFrame>
        <p:nvGraphicFramePr>
          <p:cNvPr id="2" name="Схема 1"/>
          <p:cNvGraphicFramePr/>
          <p:nvPr/>
        </p:nvGraphicFramePr>
        <p:xfrm>
          <a:off x="500063" y="1428750"/>
          <a:ext cx="8229600" cy="4533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17"/>
          <p:cNvGrpSpPr/>
          <p:nvPr/>
        </p:nvGrpSpPr>
        <p:grpSpPr bwMode="auto">
          <a:xfrm>
            <a:off x="323850" y="260350"/>
            <a:ext cx="8524875" cy="1720850"/>
            <a:chOff x="222" y="164"/>
            <a:chExt cx="5352" cy="1224"/>
          </a:xfrm>
        </p:grpSpPr>
        <p:sp>
          <p:nvSpPr>
            <p:cNvPr id="14362" name="Rectangle 5"/>
            <p:cNvSpPr>
              <a:spLocks noChangeArrowheads="1"/>
            </p:cNvSpPr>
            <p:nvPr/>
          </p:nvSpPr>
          <p:spPr bwMode="auto">
            <a:xfrm>
              <a:off x="222" y="164"/>
              <a:ext cx="5352" cy="1224"/>
            </a:xfrm>
            <a:prstGeom prst="rect">
              <a:avLst/>
            </a:prstGeom>
            <a:solidFill>
              <a:srgbClr val="00B0F0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47" name="AutoShape 4"/>
            <p:cNvSpPr>
              <a:spLocks noChangeArrowheads="1"/>
            </p:cNvSpPr>
            <p:nvPr/>
          </p:nvSpPr>
          <p:spPr bwMode="auto">
            <a:xfrm>
              <a:off x="493" y="267"/>
              <a:ext cx="4836" cy="997"/>
            </a:xfrm>
            <a:prstGeom prst="roundRect">
              <a:avLst>
                <a:gd name="adj" fmla="val 16667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" name="Text Box 7"/>
            <p:cNvSpPr txBox="1">
              <a:spLocks noChangeArrowheads="1"/>
            </p:cNvSpPr>
            <p:nvPr/>
          </p:nvSpPr>
          <p:spPr bwMode="auto">
            <a:xfrm>
              <a:off x="448" y="223"/>
              <a:ext cx="5108" cy="102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sz="4400" b="1" cap="all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Дисперсные системы </a:t>
              </a:r>
              <a:endParaRPr lang="ru-RU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>
                <a:defRPr/>
              </a:pPr>
              <a:r>
                <a:rPr lang="ru-RU" sz="4400" b="1" cap="all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с жидкой средой</a:t>
              </a:r>
              <a:endParaRPr lang="ru-RU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339" name="Group 18"/>
          <p:cNvGrpSpPr/>
          <p:nvPr/>
        </p:nvGrpSpPr>
        <p:grpSpPr bwMode="auto">
          <a:xfrm>
            <a:off x="250825" y="2276475"/>
            <a:ext cx="2808288" cy="1730375"/>
            <a:chOff x="839" y="2432"/>
            <a:chExt cx="1451" cy="681"/>
          </a:xfrm>
        </p:grpSpPr>
        <p:sp>
          <p:nvSpPr>
            <p:cNvPr id="14360" name="AutoShape 14"/>
            <p:cNvSpPr>
              <a:spLocks noChangeArrowheads="1"/>
            </p:cNvSpPr>
            <p:nvPr/>
          </p:nvSpPr>
          <p:spPr bwMode="auto">
            <a:xfrm>
              <a:off x="839" y="2432"/>
              <a:ext cx="1451" cy="681"/>
            </a:xfrm>
            <a:prstGeom prst="downArrowCallout">
              <a:avLst>
                <a:gd name="adj1" fmla="val 53267"/>
                <a:gd name="adj2" fmla="val 53267"/>
                <a:gd name="adj3" fmla="val 16667"/>
                <a:gd name="adj4" fmla="val 66667"/>
              </a:avLst>
            </a:prstGeom>
            <a:solidFill>
              <a:srgbClr val="00B0F0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45" name="AutoShape 15"/>
            <p:cNvSpPr>
              <a:spLocks noChangeArrowheads="1"/>
            </p:cNvSpPr>
            <p:nvPr/>
          </p:nvSpPr>
          <p:spPr bwMode="auto">
            <a:xfrm>
              <a:off x="913" y="2489"/>
              <a:ext cx="1271" cy="317"/>
            </a:xfrm>
            <a:prstGeom prst="roundRect">
              <a:avLst>
                <a:gd name="adj" fmla="val 16667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4115" name="Text Box 19"/>
          <p:cNvSpPr txBox="1">
            <a:spLocks noChangeArrowheads="1"/>
          </p:cNvSpPr>
          <p:nvPr/>
        </p:nvSpPr>
        <p:spPr bwMode="auto">
          <a:xfrm>
            <a:off x="467544" y="2564904"/>
            <a:ext cx="2447925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Взвеси</a:t>
            </a:r>
            <a:endParaRPr lang="ru-RU" sz="2400" dirty="0">
              <a:solidFill>
                <a:srgbClr val="00009A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mes New Roman" panose="02020603050405020304" pitchFamily="18" charset="0"/>
            </a:endParaRPr>
          </a:p>
        </p:txBody>
      </p:sp>
      <p:grpSp>
        <p:nvGrpSpPr>
          <p:cNvPr id="14341" name="Group 20"/>
          <p:cNvGrpSpPr/>
          <p:nvPr/>
        </p:nvGrpSpPr>
        <p:grpSpPr bwMode="auto">
          <a:xfrm>
            <a:off x="3203575" y="2276475"/>
            <a:ext cx="2808288" cy="1728788"/>
            <a:chOff x="839" y="2432"/>
            <a:chExt cx="1451" cy="681"/>
          </a:xfrm>
        </p:grpSpPr>
        <p:sp>
          <p:nvSpPr>
            <p:cNvPr id="14358" name="AutoShape 21"/>
            <p:cNvSpPr>
              <a:spLocks noChangeArrowheads="1"/>
            </p:cNvSpPr>
            <p:nvPr/>
          </p:nvSpPr>
          <p:spPr bwMode="auto">
            <a:xfrm>
              <a:off x="839" y="2432"/>
              <a:ext cx="1451" cy="681"/>
            </a:xfrm>
            <a:prstGeom prst="downArrowCallout">
              <a:avLst>
                <a:gd name="adj1" fmla="val 53267"/>
                <a:gd name="adj2" fmla="val 53267"/>
                <a:gd name="adj3" fmla="val 16667"/>
                <a:gd name="adj4" fmla="val 66667"/>
              </a:avLst>
            </a:prstGeom>
            <a:solidFill>
              <a:srgbClr val="00B0F0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43" name="AutoShape 22"/>
            <p:cNvSpPr>
              <a:spLocks noChangeArrowheads="1"/>
            </p:cNvSpPr>
            <p:nvPr/>
          </p:nvSpPr>
          <p:spPr bwMode="auto">
            <a:xfrm>
              <a:off x="913" y="2489"/>
              <a:ext cx="1271" cy="317"/>
            </a:xfrm>
            <a:prstGeom prst="roundRect">
              <a:avLst>
                <a:gd name="adj" fmla="val 16667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4342" name="Group 24"/>
          <p:cNvGrpSpPr/>
          <p:nvPr/>
        </p:nvGrpSpPr>
        <p:grpSpPr bwMode="auto">
          <a:xfrm>
            <a:off x="6084888" y="2276475"/>
            <a:ext cx="2808287" cy="1730375"/>
            <a:chOff x="839" y="2432"/>
            <a:chExt cx="1451" cy="681"/>
          </a:xfrm>
        </p:grpSpPr>
        <p:sp>
          <p:nvSpPr>
            <p:cNvPr id="14356" name="AutoShape 25"/>
            <p:cNvSpPr>
              <a:spLocks noChangeArrowheads="1"/>
            </p:cNvSpPr>
            <p:nvPr/>
          </p:nvSpPr>
          <p:spPr bwMode="auto">
            <a:xfrm>
              <a:off x="839" y="2432"/>
              <a:ext cx="1451" cy="681"/>
            </a:xfrm>
            <a:prstGeom prst="downArrowCallout">
              <a:avLst>
                <a:gd name="adj1" fmla="val 53267"/>
                <a:gd name="adj2" fmla="val 53267"/>
                <a:gd name="adj3" fmla="val 16667"/>
                <a:gd name="adj4" fmla="val 66667"/>
              </a:avLst>
            </a:prstGeom>
            <a:solidFill>
              <a:srgbClr val="00B0F0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41" name="AutoShape 26"/>
            <p:cNvSpPr>
              <a:spLocks noChangeArrowheads="1"/>
            </p:cNvSpPr>
            <p:nvPr/>
          </p:nvSpPr>
          <p:spPr bwMode="auto">
            <a:xfrm>
              <a:off x="913" y="2489"/>
              <a:ext cx="1271" cy="317"/>
            </a:xfrm>
            <a:prstGeom prst="roundRect">
              <a:avLst>
                <a:gd name="adj" fmla="val 16667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4123" name="Text Box 27"/>
          <p:cNvSpPr txBox="1">
            <a:spLocks noChangeArrowheads="1"/>
          </p:cNvSpPr>
          <p:nvPr/>
        </p:nvSpPr>
        <p:spPr bwMode="auto">
          <a:xfrm>
            <a:off x="6228184" y="2420888"/>
            <a:ext cx="2563813" cy="83099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Истинные растворы 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44" name="Rectangle 28"/>
          <p:cNvSpPr>
            <a:spLocks noChangeArrowheads="1"/>
          </p:cNvSpPr>
          <p:nvPr/>
        </p:nvSpPr>
        <p:spPr bwMode="auto">
          <a:xfrm>
            <a:off x="395288" y="4221163"/>
            <a:ext cx="2808287" cy="2160587"/>
          </a:xfrm>
          <a:prstGeom prst="rect">
            <a:avLst/>
          </a:prstGeom>
          <a:solidFill>
            <a:srgbClr val="00B0F0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130" name="AutoShape 30"/>
          <p:cNvSpPr>
            <a:spLocks noChangeArrowheads="1"/>
          </p:cNvSpPr>
          <p:nvPr/>
        </p:nvSpPr>
        <p:spPr bwMode="auto">
          <a:xfrm>
            <a:off x="539750" y="4437063"/>
            <a:ext cx="2405063" cy="1684337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grpSp>
        <p:nvGrpSpPr>
          <p:cNvPr id="14346" name="Group 33"/>
          <p:cNvGrpSpPr/>
          <p:nvPr/>
        </p:nvGrpSpPr>
        <p:grpSpPr bwMode="auto">
          <a:xfrm>
            <a:off x="3203575" y="4221163"/>
            <a:ext cx="2808288" cy="2160587"/>
            <a:chOff x="2018" y="2114"/>
            <a:chExt cx="1769" cy="2115"/>
          </a:xfrm>
        </p:grpSpPr>
        <p:sp>
          <p:nvSpPr>
            <p:cNvPr id="14354" name="Rectangle 31"/>
            <p:cNvSpPr>
              <a:spLocks noChangeArrowheads="1"/>
            </p:cNvSpPr>
            <p:nvPr/>
          </p:nvSpPr>
          <p:spPr bwMode="auto">
            <a:xfrm>
              <a:off x="2018" y="2114"/>
              <a:ext cx="1769" cy="2115"/>
            </a:xfrm>
            <a:prstGeom prst="rect">
              <a:avLst/>
            </a:prstGeom>
            <a:solidFill>
              <a:srgbClr val="00B0F0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39" name="AutoShape 32"/>
            <p:cNvSpPr>
              <a:spLocks noChangeArrowheads="1"/>
            </p:cNvSpPr>
            <p:nvPr/>
          </p:nvSpPr>
          <p:spPr bwMode="auto">
            <a:xfrm>
              <a:off x="2154" y="2325"/>
              <a:ext cx="1515" cy="1622"/>
            </a:xfrm>
            <a:prstGeom prst="roundRect">
              <a:avLst>
                <a:gd name="adj" fmla="val 16667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4347" name="Group 34"/>
          <p:cNvGrpSpPr/>
          <p:nvPr/>
        </p:nvGrpSpPr>
        <p:grpSpPr bwMode="auto">
          <a:xfrm>
            <a:off x="6011863" y="4221163"/>
            <a:ext cx="2808287" cy="2160587"/>
            <a:chOff x="2018" y="2205"/>
            <a:chExt cx="1769" cy="2024"/>
          </a:xfrm>
        </p:grpSpPr>
        <p:sp>
          <p:nvSpPr>
            <p:cNvPr id="14352" name="Rectangle 35"/>
            <p:cNvSpPr>
              <a:spLocks noChangeArrowheads="1"/>
            </p:cNvSpPr>
            <p:nvPr/>
          </p:nvSpPr>
          <p:spPr bwMode="auto">
            <a:xfrm>
              <a:off x="2018" y="2205"/>
              <a:ext cx="1769" cy="2024"/>
            </a:xfrm>
            <a:prstGeom prst="rect">
              <a:avLst/>
            </a:prstGeom>
            <a:solidFill>
              <a:srgbClr val="00B0F0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37" name="AutoShape 36"/>
            <p:cNvSpPr>
              <a:spLocks noChangeArrowheads="1"/>
            </p:cNvSpPr>
            <p:nvPr/>
          </p:nvSpPr>
          <p:spPr bwMode="auto">
            <a:xfrm>
              <a:off x="2154" y="2476"/>
              <a:ext cx="1515" cy="1483"/>
            </a:xfrm>
            <a:prstGeom prst="roundRect">
              <a:avLst>
                <a:gd name="adj" fmla="val 16667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5133" name="Text Box 41"/>
          <p:cNvSpPr txBox="1">
            <a:spLocks noChangeArrowheads="1"/>
          </p:cNvSpPr>
          <p:nvPr/>
        </p:nvSpPr>
        <p:spPr bwMode="auto">
          <a:xfrm>
            <a:off x="539750" y="4724400"/>
            <a:ext cx="2303463" cy="8318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Суспензии</a:t>
            </a:r>
            <a:endParaRPr lang="ru-RU" sz="2400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24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Эмульсии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5134" name="Text Box 43"/>
          <p:cNvSpPr txBox="1">
            <a:spLocks noChangeArrowheads="1"/>
          </p:cNvSpPr>
          <p:nvPr/>
        </p:nvSpPr>
        <p:spPr bwMode="auto">
          <a:xfrm>
            <a:off x="3492500" y="4724400"/>
            <a:ext cx="2232025" cy="8318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Золи</a:t>
            </a:r>
            <a:endParaRPr lang="ru-RU" sz="2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2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Гели  </a:t>
            </a:r>
            <a:endParaRPr lang="ru-RU" sz="2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35" name="Text Box 46"/>
          <p:cNvSpPr txBox="1">
            <a:spLocks noChangeArrowheads="1"/>
          </p:cNvSpPr>
          <p:nvPr/>
        </p:nvSpPr>
        <p:spPr bwMode="auto">
          <a:xfrm>
            <a:off x="6228184" y="4725144"/>
            <a:ext cx="2376066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4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Молекулярные</a:t>
            </a:r>
            <a:r>
              <a:rPr lang="ru-RU" sz="24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endParaRPr lang="ru-RU" sz="2400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ru-RU" sz="24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Ионные</a:t>
            </a:r>
            <a:endParaRPr lang="ru-RU" sz="2400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419872" y="2348880"/>
            <a:ext cx="2376264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Коллоидные системы</a:t>
            </a:r>
            <a:endParaRPr lang="ru-RU" sz="2400" dirty="0">
              <a:solidFill>
                <a:srgbClr val="00009A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mes New Roman" panose="02020603050405020304" pitchFamily="18" charset="0"/>
            </a:endParaRP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2"/>
          <p:cNvSpPr txBox="1">
            <a:spLocks noChangeArrowheads="1"/>
          </p:cNvSpPr>
          <p:nvPr/>
        </p:nvSpPr>
        <p:spPr bwMode="auto">
          <a:xfrm>
            <a:off x="0" y="1500188"/>
            <a:ext cx="9144000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Это дисперсные системы, в которых размер частиц фазы 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&gt;100 </a:t>
            </a:r>
            <a:r>
              <a:rPr 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нм. 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Это мутные системы, отдельные частицы которых можно заметить невооруженным глазом. Фаза и среда легко разделяются отстаиванием.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643174" y="214290"/>
            <a:ext cx="3357586" cy="1143008"/>
          </a:xfrm>
          <a:prstGeom prst="roundRect">
            <a:avLst/>
          </a:prstGeom>
          <a:solidFill>
            <a:srgbClr val="00B0F0"/>
          </a:solidFill>
          <a:effectLst/>
          <a:scene3d>
            <a:camera prst="orthographicFront"/>
            <a:lightRig rig="soft" dir="tl">
              <a:rot lat="0" lon="0" rev="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Взвеси</a:t>
            </a:r>
            <a:r>
              <a:rPr lang="ru-RU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971600" y="3645024"/>
            <a:ext cx="2571768" cy="114300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Эмульсии 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508104" y="3573016"/>
            <a:ext cx="2664296" cy="121444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Суспензии</a:t>
            </a:r>
            <a:r>
              <a:rPr lang="ru-RU" b="1" cap="all" dirty="0"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endParaRPr lang="ru-RU" b="1" cap="all" dirty="0"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5366" name="TextBox 7"/>
          <p:cNvSpPr txBox="1">
            <a:spLocks noChangeArrowheads="1"/>
          </p:cNvSpPr>
          <p:nvPr/>
        </p:nvSpPr>
        <p:spPr bwMode="auto">
          <a:xfrm>
            <a:off x="571500" y="5000625"/>
            <a:ext cx="3857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Среда и фаза – жидкости 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7" name="TextBox 9"/>
          <p:cNvSpPr txBox="1">
            <a:spLocks noChangeArrowheads="1"/>
          </p:cNvSpPr>
          <p:nvPr/>
        </p:nvSpPr>
        <p:spPr bwMode="auto">
          <a:xfrm>
            <a:off x="5072063" y="5000625"/>
            <a:ext cx="35718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Среда – жидкость, 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фаза – твердое вещество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14313"/>
            <a:ext cx="2952750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3" y="285750"/>
            <a:ext cx="200025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extBox 3"/>
          <p:cNvSpPr txBox="1">
            <a:spLocks noChangeArrowheads="1"/>
          </p:cNvSpPr>
          <p:nvPr/>
        </p:nvSpPr>
        <p:spPr bwMode="auto">
          <a:xfrm>
            <a:off x="5929313" y="2928938"/>
            <a:ext cx="32146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Молоко - 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эмульсия жира в воде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89" name="TextBox 7"/>
          <p:cNvSpPr txBox="1">
            <a:spLocks noChangeArrowheads="1"/>
          </p:cNvSpPr>
          <p:nvPr/>
        </p:nvSpPr>
        <p:spPr bwMode="auto">
          <a:xfrm>
            <a:off x="857250" y="214313"/>
            <a:ext cx="750093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4400" b="1">
                <a:latin typeface="Times New Roman" panose="02020603050405020304" pitchFamily="18" charset="0"/>
                <a:cs typeface="Times New Roman" panose="02020603050405020304" pitchFamily="18" charset="0"/>
              </a:rPr>
              <a:t>Эмульсии </a:t>
            </a:r>
            <a:endParaRPr lang="ru-RU" sz="4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1071563"/>
            <a:ext cx="1682750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4143375"/>
            <a:ext cx="28575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2" name="TextBox 10"/>
          <p:cNvSpPr txBox="1">
            <a:spLocks noChangeArrowheads="1"/>
          </p:cNvSpPr>
          <p:nvPr/>
        </p:nvSpPr>
        <p:spPr bwMode="auto">
          <a:xfrm>
            <a:off x="5715000" y="6215063"/>
            <a:ext cx="32146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Битумные эмульсии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93" name="TextBox 11"/>
          <p:cNvSpPr txBox="1">
            <a:spLocks noChangeArrowheads="1"/>
          </p:cNvSpPr>
          <p:nvPr/>
        </p:nvSpPr>
        <p:spPr bwMode="auto">
          <a:xfrm>
            <a:off x="3357563" y="3643313"/>
            <a:ext cx="3143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Лечебная косметика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9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3429000"/>
            <a:ext cx="2565400" cy="248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5" name="TextBox 13"/>
          <p:cNvSpPr txBox="1">
            <a:spLocks noChangeArrowheads="1"/>
          </p:cNvSpPr>
          <p:nvPr/>
        </p:nvSpPr>
        <p:spPr bwMode="auto">
          <a:xfrm>
            <a:off x="0" y="5643563"/>
            <a:ext cx="35004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Водоэмульсионные краски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96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4214813"/>
            <a:ext cx="1981200" cy="226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1000125"/>
            <a:ext cx="1584325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Box 1"/>
          <p:cNvSpPr txBox="1">
            <a:spLocks noChangeArrowheads="1"/>
          </p:cNvSpPr>
          <p:nvPr/>
        </p:nvSpPr>
        <p:spPr bwMode="auto">
          <a:xfrm>
            <a:off x="142875" y="0"/>
            <a:ext cx="90011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4400" b="1">
                <a:latin typeface="Times New Roman" panose="02020603050405020304" pitchFamily="18" charset="0"/>
                <a:cs typeface="Times New Roman" panose="02020603050405020304" pitchFamily="18" charset="0"/>
              </a:rPr>
              <a:t>Эмульсии</a:t>
            </a:r>
            <a:endParaRPr lang="ru-RU" sz="4400">
              <a:latin typeface="Calibri" panose="020F0502020204030204" pitchFamily="34" charset="0"/>
            </a:endParaRPr>
          </a:p>
        </p:txBody>
      </p:sp>
      <p:sp>
        <p:nvSpPr>
          <p:cNvPr id="17412" name="TextBox 2"/>
          <p:cNvSpPr txBox="1">
            <a:spLocks noChangeArrowheads="1"/>
          </p:cNvSpPr>
          <p:nvPr/>
        </p:nvSpPr>
        <p:spPr bwMode="auto">
          <a:xfrm>
            <a:off x="357188" y="857250"/>
            <a:ext cx="83581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в химической технологии</a:t>
            </a:r>
            <a:endParaRPr lang="ru-RU" sz="4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88" y="3214688"/>
            <a:ext cx="142875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Каучуки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2643188"/>
            <a:ext cx="2303463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643313" y="4357688"/>
            <a:ext cx="200025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Полистирол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438" y="1500188"/>
            <a:ext cx="28575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929313" y="4286250"/>
            <a:ext cx="28575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Поливинилацетат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8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5" y="4714875"/>
            <a:ext cx="2254250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9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88" y="4929188"/>
            <a:ext cx="2068512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3714750"/>
            <a:ext cx="2857500" cy="272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1" name="Рисунок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1714500"/>
            <a:ext cx="2016125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375" y="0"/>
            <a:ext cx="6929438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Суспензии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438" y="1571625"/>
            <a:ext cx="3132137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357188"/>
            <a:ext cx="1714500" cy="293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TextBox 5"/>
          <p:cNvSpPr txBox="1">
            <a:spLocks noChangeArrowheads="1"/>
          </p:cNvSpPr>
          <p:nvPr/>
        </p:nvSpPr>
        <p:spPr bwMode="auto">
          <a:xfrm>
            <a:off x="214313" y="3357563"/>
            <a:ext cx="22860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Взвешенная в воде мука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4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5" y="4286250"/>
            <a:ext cx="2984500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9" name="TextBox 9"/>
          <p:cNvSpPr txBox="1">
            <a:spLocks noChangeArrowheads="1"/>
          </p:cNvSpPr>
          <p:nvPr/>
        </p:nvSpPr>
        <p:spPr bwMode="auto">
          <a:xfrm>
            <a:off x="5214938" y="3786188"/>
            <a:ext cx="35004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Планктон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40" name="TextBox 10"/>
          <p:cNvSpPr txBox="1">
            <a:spLocks noChangeArrowheads="1"/>
          </p:cNvSpPr>
          <p:nvPr/>
        </p:nvSpPr>
        <p:spPr bwMode="auto">
          <a:xfrm>
            <a:off x="5572125" y="1000125"/>
            <a:ext cx="35718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«Известковое молочко»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441" name="Рисунок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4286250"/>
            <a:ext cx="3060700" cy="205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2" name="TextBox 15"/>
          <p:cNvSpPr txBox="1">
            <a:spLocks noChangeArrowheads="1"/>
          </p:cNvSpPr>
          <p:nvPr/>
        </p:nvSpPr>
        <p:spPr bwMode="auto">
          <a:xfrm>
            <a:off x="1143000" y="6396038"/>
            <a:ext cx="35718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Строительный раствор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443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1143000"/>
            <a:ext cx="301466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4" name="TextBox 17"/>
          <p:cNvSpPr txBox="1">
            <a:spLocks noChangeArrowheads="1"/>
          </p:cNvSpPr>
          <p:nvPr/>
        </p:nvSpPr>
        <p:spPr bwMode="auto">
          <a:xfrm>
            <a:off x="2714625" y="2928938"/>
            <a:ext cx="2857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Эмалевые краски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000125"/>
            <a:ext cx="38100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0"/>
            <a:ext cx="3429000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Суспензии</a:t>
            </a:r>
            <a:endParaRPr lang="ru-RU" sz="4400" dirty="0">
              <a:latin typeface="+mn-lt"/>
            </a:endParaRPr>
          </a:p>
        </p:txBody>
      </p:sp>
      <p:sp>
        <p:nvSpPr>
          <p:cNvPr id="19460" name="TextBox 3"/>
          <p:cNvSpPr txBox="1">
            <a:spLocks noChangeArrowheads="1"/>
          </p:cNvSpPr>
          <p:nvPr/>
        </p:nvSpPr>
        <p:spPr bwMode="auto">
          <a:xfrm>
            <a:off x="2357438" y="0"/>
            <a:ext cx="50720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в медицине</a:t>
            </a:r>
            <a:endParaRPr lang="ru-RU" sz="4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59"/>
          <a:stretch>
            <a:fillRect/>
          </a:stretch>
        </p:blipFill>
        <p:spPr bwMode="auto">
          <a:xfrm>
            <a:off x="6624638" y="214313"/>
            <a:ext cx="2519362" cy="232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3429000"/>
            <a:ext cx="2286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0" y="1285875"/>
            <a:ext cx="247332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75" y="4286250"/>
            <a:ext cx="2879725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643042" y="285728"/>
            <a:ext cx="5929354" cy="1285884"/>
          </a:xfrm>
          <a:prstGeom prst="roundRect">
            <a:avLst/>
          </a:prstGeom>
          <a:solidFill>
            <a:srgbClr val="00B0F0"/>
          </a:solidFill>
          <a:effectLst/>
          <a:scene3d>
            <a:camera prst="orthographicFront"/>
            <a:lightRig rig="soft" dir="tl">
              <a:rot lat="0" lon="0" rev="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Коллоидные системы</a:t>
            </a:r>
            <a:endParaRPr lang="ru-RU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3" name="TextBox 2"/>
          <p:cNvSpPr txBox="1">
            <a:spLocks noChangeArrowheads="1"/>
          </p:cNvSpPr>
          <p:nvPr/>
        </p:nvSpPr>
        <p:spPr bwMode="auto">
          <a:xfrm>
            <a:off x="0" y="1857375"/>
            <a:ext cx="91440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Это такие дисперсные системы, в которых размер частиц фазы от 100 до 1 нм.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Эти частицы не видны невооруженным глазом, и фаза и среда отстаиванием разделяются с трудом . 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00034" y="4071942"/>
            <a:ext cx="3500462" cy="135732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Коллоидные растворы (золи)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214942" y="4071942"/>
            <a:ext cx="2857520" cy="135732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Гели или студни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4400" b="1">
                <a:latin typeface="Times New Roman" panose="02020603050405020304" pitchFamily="18" charset="0"/>
                <a:cs typeface="Times New Roman" panose="02020603050405020304" pitchFamily="18" charset="0"/>
              </a:rPr>
              <a:t>Коллоидные растворы или золи</a:t>
            </a:r>
            <a:endParaRPr lang="ru-RU" sz="4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509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3965" y="1778239"/>
            <a:ext cx="2677266" cy="2007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08801" y="3495596"/>
            <a:ext cx="22352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CC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Клеи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5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5894" y="716073"/>
            <a:ext cx="1869225" cy="1444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876299"/>
            <a:ext cx="296862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000375" y="3214688"/>
            <a:ext cx="314325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CC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Полимеры</a:t>
            </a:r>
            <a:r>
              <a:rPr lang="ru-RU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514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9261" y="3957261"/>
            <a:ext cx="2193189" cy="1641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470606" y="5639076"/>
            <a:ext cx="21323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CC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Клейстер</a:t>
            </a:r>
            <a:r>
              <a:rPr lang="ru-RU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6" name="TextBox 14"/>
          <p:cNvSpPr txBox="1">
            <a:spLocks noChangeArrowheads="1"/>
          </p:cNvSpPr>
          <p:nvPr/>
        </p:nvSpPr>
        <p:spPr bwMode="auto">
          <a:xfrm>
            <a:off x="0" y="3786188"/>
            <a:ext cx="2928938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Большинство жидкостей живой клетки: цитоплазма, ядерный сок, кровь, лимфа, пищеварительные соки. 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9937"/>
            <a:ext cx="2627784" cy="2444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6336" y="3957261"/>
            <a:ext cx="2392524" cy="1794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400" y="5174130"/>
            <a:ext cx="190500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602455"/>
            <a:ext cx="2047875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Рисунок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15322"/>
            <a:ext cx="3948435" cy="4251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TextBox 3"/>
          <p:cNvSpPr txBox="1">
            <a:spLocks noChangeArrowheads="1"/>
          </p:cNvSpPr>
          <p:nvPr/>
        </p:nvSpPr>
        <p:spPr bwMode="auto">
          <a:xfrm>
            <a:off x="96982" y="813522"/>
            <a:ext cx="914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ru-RU" dirty="0">
              <a:latin typeface="Calibri" panose="020F0502020204030204" pitchFamily="34" charset="0"/>
            </a:endParaRPr>
          </a:p>
        </p:txBody>
      </p:sp>
      <p:sp>
        <p:nvSpPr>
          <p:cNvPr id="22533" name="TextBox 4"/>
          <p:cNvSpPr txBox="1">
            <a:spLocks noChangeArrowheads="1"/>
          </p:cNvSpPr>
          <p:nvPr/>
        </p:nvSpPr>
        <p:spPr bwMode="auto">
          <a:xfrm>
            <a:off x="0" y="0"/>
            <a:ext cx="871537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Тиндаля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4" name="TextBox 5"/>
          <p:cNvSpPr txBox="1">
            <a:spLocks noChangeArrowheads="1"/>
          </p:cNvSpPr>
          <p:nvPr/>
        </p:nvSpPr>
        <p:spPr bwMode="auto">
          <a:xfrm>
            <a:off x="6000750" y="5214938"/>
            <a:ext cx="31432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Солнечные лучи проходящие сквозь туман.</a:t>
            </a:r>
            <a:endParaRPr lang="ru-RU" sz="2400" dirty="0">
              <a:latin typeface="Calibri" panose="020F0502020204030204" pitchFamily="34" charset="0"/>
            </a:endParaRPr>
          </a:p>
        </p:txBody>
      </p:sp>
      <p:sp>
        <p:nvSpPr>
          <p:cNvPr id="6" name="Прямоугольник 5">
            <a:hlinkClick r:id="rId2" action="ppaction://hlinkfile"/>
          </p:cNvPr>
          <p:cNvSpPr/>
          <p:nvPr/>
        </p:nvSpPr>
        <p:spPr>
          <a:xfrm>
            <a:off x="539552" y="1556792"/>
            <a:ext cx="44896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hlinkClick r:id="rId3"/>
              </a:rPr>
              <a:t>Эффект</a:t>
            </a:r>
            <a:r>
              <a:rPr lang="ru-RU" dirty="0"/>
              <a:t> </a:t>
            </a:r>
            <a:r>
              <a:rPr lang="ru-RU" dirty="0" err="1"/>
              <a:t>Тиндаля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Рисунок 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" y="2071688"/>
            <a:ext cx="5343525" cy="435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2143125"/>
            <a:ext cx="2808287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TextBox 3"/>
          <p:cNvSpPr txBox="1">
            <a:spLocks noChangeArrowheads="1"/>
          </p:cNvSpPr>
          <p:nvPr/>
        </p:nvSpPr>
        <p:spPr bwMode="auto">
          <a:xfrm>
            <a:off x="0" y="785813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рассеяние света при прохождении светового пучка через оптически неоднородную среду. Обычно наблюдается в виде светящегося конуса (конус Тиндаля), видимого на тёмном фоне. </a:t>
            </a:r>
            <a:endParaRPr lang="ru-RU">
              <a:latin typeface="Calibri" panose="020F0502020204030204" pitchFamily="34" charset="0"/>
            </a:endParaRPr>
          </a:p>
        </p:txBody>
      </p:sp>
      <p:sp>
        <p:nvSpPr>
          <p:cNvPr id="22533" name="TextBox 4"/>
          <p:cNvSpPr txBox="1">
            <a:spLocks noChangeArrowheads="1"/>
          </p:cNvSpPr>
          <p:nvPr/>
        </p:nvSpPr>
        <p:spPr bwMode="auto">
          <a:xfrm>
            <a:off x="0" y="0"/>
            <a:ext cx="871537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4400" b="1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 Тиндаля</a:t>
            </a:r>
            <a:endParaRPr lang="ru-RU" sz="4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4" name="TextBox 5"/>
          <p:cNvSpPr txBox="1">
            <a:spLocks noChangeArrowheads="1"/>
          </p:cNvSpPr>
          <p:nvPr/>
        </p:nvSpPr>
        <p:spPr bwMode="auto">
          <a:xfrm>
            <a:off x="6000750" y="5214938"/>
            <a:ext cx="31432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Солнечные лучи проходящие сквозь туман.</a:t>
            </a:r>
            <a:endParaRPr lang="ru-RU" sz="2400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1"/>
          <p:cNvSpPr txBox="1">
            <a:spLocks noChangeArrowheads="1"/>
          </p:cNvSpPr>
          <p:nvPr/>
        </p:nvSpPr>
        <p:spPr bwMode="auto">
          <a:xfrm>
            <a:off x="0" y="3786188"/>
            <a:ext cx="9144000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Коагуляция играет важную роль во многих технологических, биологических, атмосферных и геологических процессах. При производстве сыров используют процесс коагуляции молока. 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процессе производства молока используются коагулянты ферментативного происхождения. 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55" name="TextBox 2"/>
          <p:cNvSpPr txBox="1">
            <a:spLocks noChangeArrowheads="1"/>
          </p:cNvSpPr>
          <p:nvPr/>
        </p:nvSpPr>
        <p:spPr bwMode="auto">
          <a:xfrm>
            <a:off x="0" y="0"/>
            <a:ext cx="91440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4400" b="1">
                <a:latin typeface="Times New Roman" panose="02020603050405020304" pitchFamily="18" charset="0"/>
                <a:cs typeface="Times New Roman" panose="02020603050405020304" pitchFamily="18" charset="0"/>
              </a:rPr>
              <a:t>Коагуляция </a:t>
            </a:r>
            <a:endParaRPr lang="ru-RU" sz="4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556" name="Рисунок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571500"/>
            <a:ext cx="235267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928688"/>
            <a:ext cx="3552825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TextBox 5"/>
          <p:cNvSpPr txBox="1">
            <a:spLocks noChangeArrowheads="1"/>
          </p:cNvSpPr>
          <p:nvPr/>
        </p:nvSpPr>
        <p:spPr bwMode="auto">
          <a:xfrm>
            <a:off x="3929063" y="1000125"/>
            <a:ext cx="22860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Слипание коллоидных частиц и выпадение их в осадок.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/>
          <p:cNvSpPr txBox="1">
            <a:spLocks noChangeArrowheads="1"/>
          </p:cNvSpPr>
          <p:nvPr/>
        </p:nvSpPr>
        <p:spPr bwMode="auto">
          <a:xfrm>
            <a:off x="428625" y="0"/>
            <a:ext cx="7358063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4400" b="1">
                <a:latin typeface="Times New Roman" panose="02020603050405020304" pitchFamily="18" charset="0"/>
                <a:cs typeface="Times New Roman" panose="02020603050405020304" pitchFamily="18" charset="0"/>
              </a:rPr>
              <a:t>Гели </a:t>
            </a:r>
            <a:endParaRPr lang="ru-RU" sz="4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579" name="Рисунок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4357688"/>
            <a:ext cx="3081338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1" y="1094035"/>
            <a:ext cx="2339975" cy="241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Рисунок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5" y="4446588"/>
            <a:ext cx="2700338" cy="241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313729"/>
            <a:ext cx="2667000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5" b="8739"/>
          <a:stretch>
            <a:fillRect/>
          </a:stretch>
        </p:blipFill>
        <p:spPr bwMode="auto">
          <a:xfrm>
            <a:off x="2936875" y="1238250"/>
            <a:ext cx="2341562" cy="240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4" name="TextBox 10"/>
          <p:cNvSpPr txBox="1">
            <a:spLocks noChangeArrowheads="1"/>
          </p:cNvSpPr>
          <p:nvPr/>
        </p:nvSpPr>
        <p:spPr bwMode="auto">
          <a:xfrm>
            <a:off x="1071563" y="714375"/>
            <a:ext cx="75723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в пищевой промышленности</a:t>
            </a:r>
            <a:endParaRPr lang="ru-RU" sz="36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58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1822" y="3505448"/>
            <a:ext cx="3425825" cy="226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4036" y="2753983"/>
            <a:ext cx="1981633" cy="1917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1"/>
          <p:cNvSpPr txBox="1">
            <a:spLocks noChangeArrowheads="1"/>
          </p:cNvSpPr>
          <p:nvPr/>
        </p:nvSpPr>
        <p:spPr bwMode="auto">
          <a:xfrm>
            <a:off x="1357313" y="0"/>
            <a:ext cx="5929312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4400" b="1">
                <a:latin typeface="Times New Roman" panose="02020603050405020304" pitchFamily="18" charset="0"/>
                <a:cs typeface="Times New Roman" panose="02020603050405020304" pitchFamily="18" charset="0"/>
              </a:rPr>
              <a:t>Гели</a:t>
            </a:r>
            <a: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603" name="TextBox 3"/>
          <p:cNvSpPr txBox="1">
            <a:spLocks noChangeArrowheads="1"/>
          </p:cNvSpPr>
          <p:nvPr/>
        </p:nvSpPr>
        <p:spPr bwMode="auto">
          <a:xfrm>
            <a:off x="2928938" y="714375"/>
            <a:ext cx="32146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в природе</a:t>
            </a:r>
            <a:endParaRPr lang="ru-RU" sz="36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60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38" y="285750"/>
            <a:ext cx="2509837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1357313"/>
            <a:ext cx="2857500" cy="398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048250"/>
            <a:ext cx="4230687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25" y="4000500"/>
            <a:ext cx="3360738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429375" y="2500313"/>
            <a:ext cx="228600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Хрящи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609" name="TextBox 9"/>
          <p:cNvSpPr txBox="1">
            <a:spLocks noChangeArrowheads="1"/>
          </p:cNvSpPr>
          <p:nvPr/>
        </p:nvSpPr>
        <p:spPr bwMode="auto">
          <a:xfrm>
            <a:off x="6286500" y="3429000"/>
            <a:ext cx="23574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Медузы</a:t>
            </a:r>
            <a:r>
              <a:rPr lang="ru-RU">
                <a:latin typeface="Calibri" panose="020F0502020204030204" pitchFamily="34" charset="0"/>
              </a:rPr>
              <a:t> </a:t>
            </a:r>
            <a:endParaRPr lang="ru-RU">
              <a:latin typeface="Calibri" panose="020F0502020204030204" pitchFamily="34" charset="0"/>
            </a:endParaRPr>
          </a:p>
        </p:txBody>
      </p:sp>
      <p:sp>
        <p:nvSpPr>
          <p:cNvPr id="25610" name="TextBox 10"/>
          <p:cNvSpPr txBox="1">
            <a:spLocks noChangeArrowheads="1"/>
          </p:cNvSpPr>
          <p:nvPr/>
        </p:nvSpPr>
        <p:spPr bwMode="auto">
          <a:xfrm>
            <a:off x="285750" y="4786313"/>
            <a:ext cx="2571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Волосы</a:t>
            </a:r>
            <a:r>
              <a:rPr lang="ru-RU">
                <a:latin typeface="Calibri" panose="020F0502020204030204" pitchFamily="34" charset="0"/>
              </a:rPr>
              <a:t> </a:t>
            </a:r>
            <a:endParaRPr lang="ru-RU">
              <a:latin typeface="Calibri" panose="020F0502020204030204" pitchFamily="34" charset="0"/>
            </a:endParaRPr>
          </a:p>
        </p:txBody>
      </p:sp>
      <p:sp>
        <p:nvSpPr>
          <p:cNvPr id="25611" name="TextBox 11"/>
          <p:cNvSpPr txBox="1">
            <a:spLocks noChangeArrowheads="1"/>
          </p:cNvSpPr>
          <p:nvPr/>
        </p:nvSpPr>
        <p:spPr bwMode="auto">
          <a:xfrm>
            <a:off x="285750" y="3159769"/>
            <a:ext cx="2571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Минеральные</a:t>
            </a:r>
            <a:r>
              <a:rPr lang="ru-RU" dirty="0">
                <a:latin typeface="Calibri" panose="020F0502020204030204" pitchFamily="34" charset="0"/>
              </a:rPr>
              <a:t> </a:t>
            </a:r>
            <a:endParaRPr lang="ru-RU" dirty="0">
              <a:latin typeface="Calibri" panose="020F0502020204030204" pitchFamily="34" charset="0"/>
            </a:endParaRPr>
          </a:p>
        </p:txBody>
      </p:sp>
      <p:sp>
        <p:nvSpPr>
          <p:cNvPr id="25612" name="TextBox 12"/>
          <p:cNvSpPr txBox="1">
            <a:spLocks noChangeArrowheads="1"/>
          </p:cNvSpPr>
          <p:nvPr/>
        </p:nvSpPr>
        <p:spPr bwMode="auto">
          <a:xfrm>
            <a:off x="611560" y="3659981"/>
            <a:ext cx="25202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Сухожилия</a:t>
            </a:r>
            <a:r>
              <a:rPr lang="ru-RU" dirty="0">
                <a:latin typeface="Calibri" panose="020F0502020204030204" pitchFamily="34" charset="0"/>
              </a:rPr>
              <a:t> </a:t>
            </a:r>
            <a:endParaRPr lang="ru-RU" dirty="0">
              <a:latin typeface="Calibri" panose="020F0502020204030204" pitchFamily="34" charset="0"/>
            </a:endParaRPr>
          </a:p>
        </p:txBody>
      </p:sp>
      <p:pic>
        <p:nvPicPr>
          <p:cNvPr id="2561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623" y="0"/>
            <a:ext cx="2411413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98" y="1774681"/>
            <a:ext cx="161925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6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571875"/>
            <a:ext cx="2892425" cy="273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65" y="571500"/>
            <a:ext cx="2259012" cy="276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TextBox 1"/>
          <p:cNvSpPr txBox="1">
            <a:spLocks noChangeArrowheads="1"/>
          </p:cNvSpPr>
          <p:nvPr/>
        </p:nvSpPr>
        <p:spPr bwMode="auto">
          <a:xfrm>
            <a:off x="571500" y="0"/>
            <a:ext cx="77152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4400" b="1">
                <a:latin typeface="Times New Roman" panose="02020603050405020304" pitchFamily="18" charset="0"/>
                <a:cs typeface="Times New Roman" panose="02020603050405020304" pitchFamily="18" charset="0"/>
              </a:rPr>
              <a:t>Гели </a:t>
            </a:r>
            <a:endParaRPr lang="ru-RU" sz="4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29" name="TextBox 2"/>
          <p:cNvSpPr txBox="1">
            <a:spLocks noChangeArrowheads="1"/>
          </p:cNvSpPr>
          <p:nvPr/>
        </p:nvSpPr>
        <p:spPr bwMode="auto">
          <a:xfrm>
            <a:off x="428625" y="571500"/>
            <a:ext cx="75723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в косметике и медицине </a:t>
            </a:r>
            <a:endParaRPr lang="ru-RU" sz="36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663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3463"/>
            <a:ext cx="1814513" cy="273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3571875"/>
            <a:ext cx="2070100" cy="273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1756" y="3573464"/>
            <a:ext cx="2724993" cy="2733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033" y="1315104"/>
            <a:ext cx="190500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5674" y="1285875"/>
            <a:ext cx="1514797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6944" y="2132014"/>
            <a:ext cx="2066925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507" y="1772816"/>
            <a:ext cx="2047618" cy="1833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Синерезис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785813"/>
            <a:ext cx="4319587" cy="2354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TextBox 3"/>
          <p:cNvSpPr txBox="1">
            <a:spLocks noChangeArrowheads="1"/>
          </p:cNvSpPr>
          <p:nvPr/>
        </p:nvSpPr>
        <p:spPr bwMode="auto">
          <a:xfrm>
            <a:off x="4786313" y="714375"/>
            <a:ext cx="414337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Самопроизвольное уменьшение объема геля, сопровождающееся отделением жидкости.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53" name="TextBox 4"/>
          <p:cNvSpPr txBox="1">
            <a:spLocks noChangeArrowheads="1"/>
          </p:cNvSpPr>
          <p:nvPr/>
        </p:nvSpPr>
        <p:spPr bwMode="auto">
          <a:xfrm>
            <a:off x="214313" y="3143250"/>
            <a:ext cx="307181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Синерезис определяет сроки годности пищевых, медицинских 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и косметических гелей.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54" name="TextBox 5"/>
          <p:cNvSpPr txBox="1">
            <a:spLocks noChangeArrowheads="1"/>
          </p:cNvSpPr>
          <p:nvPr/>
        </p:nvSpPr>
        <p:spPr bwMode="auto">
          <a:xfrm>
            <a:off x="4857750" y="2286000"/>
            <a:ext cx="39290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Биологический синерезис сопровождается свертываемостью крови.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65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38" y="3429000"/>
            <a:ext cx="2516187" cy="270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3714750"/>
            <a:ext cx="238125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7" name="TextBox 8"/>
          <p:cNvSpPr txBox="1">
            <a:spLocks noChangeArrowheads="1"/>
          </p:cNvSpPr>
          <p:nvPr/>
        </p:nvSpPr>
        <p:spPr bwMode="auto">
          <a:xfrm>
            <a:off x="142875" y="5429250"/>
            <a:ext cx="392906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Гемофилия – заболевание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крови (несвертываемость)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857356" y="357166"/>
            <a:ext cx="5429288" cy="1500198"/>
          </a:xfrm>
          <a:prstGeom prst="roundRect">
            <a:avLst/>
          </a:prstGeom>
          <a:solidFill>
            <a:srgbClr val="00B0F0"/>
          </a:solidFill>
          <a:effectLst/>
          <a:scene3d>
            <a:camera prst="orthographicFront"/>
            <a:lightRig rig="soft" dir="tl">
              <a:rot lat="0" lon="0" rev="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Истинные растворы</a:t>
            </a:r>
            <a:endParaRPr lang="ru-RU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675" name="TextBox 2"/>
          <p:cNvSpPr txBox="1">
            <a:spLocks noChangeArrowheads="1"/>
          </p:cNvSpPr>
          <p:nvPr/>
        </p:nvSpPr>
        <p:spPr bwMode="auto">
          <a:xfrm>
            <a:off x="285750" y="2214563"/>
            <a:ext cx="821531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Это такие дисперсные системы, в которых размер частиц дисперсной фазы не превышает 1 нм.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57158" y="3500438"/>
            <a:ext cx="3638778" cy="121444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Молекулярные растворы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857752" y="3500438"/>
            <a:ext cx="3429024" cy="121444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Ионные растворы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678" name="TextBox 6"/>
          <p:cNvSpPr txBox="1">
            <a:spLocks noChangeArrowheads="1"/>
          </p:cNvSpPr>
          <p:nvPr/>
        </p:nvSpPr>
        <p:spPr bwMode="auto">
          <a:xfrm>
            <a:off x="357188" y="4929188"/>
            <a:ext cx="34290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Это водные растворы органических соединений и слабых электролитов.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679" name="TextBox 7"/>
          <p:cNvSpPr txBox="1">
            <a:spLocks noChangeArrowheads="1"/>
          </p:cNvSpPr>
          <p:nvPr/>
        </p:nvSpPr>
        <p:spPr bwMode="auto">
          <a:xfrm>
            <a:off x="5000625" y="5143500"/>
            <a:ext cx="34290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Это растворы сильных электролитов.</a:t>
            </a:r>
            <a:endParaRPr 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Ирина Викторовна\Мои документы\анимации\7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3286125"/>
            <a:ext cx="3370262" cy="284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extBox 5"/>
          <p:cNvSpPr txBox="1">
            <a:spLocks noChangeArrowheads="1"/>
          </p:cNvSpPr>
          <p:nvPr/>
        </p:nvSpPr>
        <p:spPr bwMode="auto">
          <a:xfrm>
            <a:off x="0" y="0"/>
            <a:ext cx="91440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4400" b="1">
                <a:latin typeface="Times New Roman" panose="02020603050405020304" pitchFamily="18" charset="0"/>
                <a:cs typeface="Times New Roman" panose="02020603050405020304" pitchFamily="18" charset="0"/>
              </a:rPr>
              <a:t>Истинные растворы</a:t>
            </a:r>
            <a:endParaRPr lang="ru-RU" sz="4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857250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1428750"/>
            <a:ext cx="2603500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88" y="928688"/>
            <a:ext cx="1631950" cy="176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5" y="3571875"/>
            <a:ext cx="2665413" cy="313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Задания: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r>
              <a:rPr lang="ru-RU" dirty="0" smtClean="0"/>
              <a:t>1.Определить </a:t>
            </a:r>
            <a:r>
              <a:rPr lang="ru-RU" dirty="0"/>
              <a:t>место дисперсной системы кофе в классификации по агрегатному состоянию фазы и среды.</a:t>
            </a:r>
            <a:endParaRPr lang="ru-RU" dirty="0"/>
          </a:p>
          <a:p>
            <a:r>
              <a:rPr lang="ru-RU" dirty="0"/>
              <a:t>2. Определить компоненты фазы и среды.</a:t>
            </a:r>
            <a:endParaRPr lang="ru-RU" dirty="0"/>
          </a:p>
          <a:p>
            <a:r>
              <a:rPr lang="ru-RU" dirty="0"/>
              <a:t>3. Где на практике можно встретиться с пеной.</a:t>
            </a:r>
            <a:endParaRPr lang="ru-RU" dirty="0"/>
          </a:p>
          <a:p>
            <a:r>
              <a:rPr lang="ru-RU" dirty="0"/>
              <a:t>4. Условия сохранения  вкусовых качеств.</a:t>
            </a:r>
            <a:endParaRPr lang="ru-RU" dirty="0"/>
          </a:p>
          <a:p>
            <a:r>
              <a:rPr lang="ru-RU" dirty="0"/>
              <a:t>5</a:t>
            </a:r>
            <a:r>
              <a:rPr lang="ru-RU" dirty="0" smtClean="0"/>
              <a:t>. Зачем </a:t>
            </a:r>
            <a:r>
              <a:rPr lang="ru-RU" dirty="0"/>
              <a:t>кофе готовят на подслащённой воде?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ransition>
    <p:wedg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4370</Words>
  <Application>WPS Presentation</Application>
  <PresentationFormat>Экран (4:3)</PresentationFormat>
  <Paragraphs>275</Paragraphs>
  <Slides>35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43" baseType="lpstr">
      <vt:lpstr>Arial</vt:lpstr>
      <vt:lpstr>SimSun</vt:lpstr>
      <vt:lpstr>Wingdings</vt:lpstr>
      <vt:lpstr>Calibri</vt:lpstr>
      <vt:lpstr>Times New Roman</vt:lpstr>
      <vt:lpstr>Microsoft YaHei</vt:lpstr>
      <vt:lpstr>Arial Unicode MS</vt:lpstr>
      <vt:lpstr>Тема Office</vt:lpstr>
      <vt:lpstr>ОГАПОУ Белгородский Правоохранительный колледж имени Тероя России В.В. Бурцева</vt:lpstr>
      <vt:lpstr>PowerPoint 演示文稿</vt:lpstr>
      <vt:lpstr>PowerPoint 演示文稿</vt:lpstr>
      <vt:lpstr>PowerPoint 演示文稿</vt:lpstr>
      <vt:lpstr>Дисперсными называют гетерогенные системы, в которых одно вещество в виде очень мелких частиц равномерно распределено в объеме другого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Грубодисперсные системы</vt:lpstr>
      <vt:lpstr>Тонкодисперсные системы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Задания:</vt:lpstr>
    </vt:vector>
  </TitlesOfParts>
  <Company>Школа №2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Ирина Викторовна</dc:creator>
  <cp:lastModifiedBy>Елена</cp:lastModifiedBy>
  <cp:revision>119</cp:revision>
  <dcterms:created xsi:type="dcterms:W3CDTF">2008-11-16T11:16:00Z</dcterms:created>
  <dcterms:modified xsi:type="dcterms:W3CDTF">2024-04-25T14:06:36Z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35B95BD437D649C6B3D1EEF275C5DCFE_12</vt:lpwstr>
  </property>
  <property fmtid="{D5CDD505-2E9C-101B-9397-08002B2CF9AE}" pid="3" name="KSOProductBuildVer">
    <vt:lpwstr>1049-12.2.0.16731</vt:lpwstr>
  </property>
</Properties>
</file>