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303" r:id="rId3"/>
    <p:sldId id="322" r:id="rId4"/>
    <p:sldId id="301" r:id="rId5"/>
    <p:sldId id="305" r:id="rId6"/>
    <p:sldId id="323" r:id="rId7"/>
    <p:sldId id="302" r:id="rId8"/>
    <p:sldId id="306" r:id="rId9"/>
    <p:sldId id="307" r:id="rId10"/>
    <p:sldId id="324" r:id="rId11"/>
    <p:sldId id="308" r:id="rId12"/>
    <p:sldId id="310" r:id="rId13"/>
    <p:sldId id="309" r:id="rId14"/>
    <p:sldId id="311" r:id="rId15"/>
    <p:sldId id="313" r:id="rId16"/>
    <p:sldId id="312" r:id="rId17"/>
    <p:sldId id="315" r:id="rId18"/>
    <p:sldId id="318" r:id="rId19"/>
  </p:sldIdLst>
  <p:sldSz cx="9144000" cy="6858000" type="screen4x3"/>
  <p:notesSz cx="6888163" cy="100203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2" y="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FE72D9-D9EC-4C50-A147-6F28CD439288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CB183F-A11E-44E1-B62E-27A5D454D73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" y="-76200"/>
            <a:ext cx="92964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1524000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0"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По тропам Великой </a:t>
            </a:r>
            <a:r>
              <a:rPr lang="ru-RU" sz="4400" b="1" dirty="0" smtClean="0">
                <a:ln w="0"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Отечественной Войны</a:t>
            </a:r>
            <a:endParaRPr lang="ru-RU" sz="4400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" y="228600"/>
            <a:ext cx="739140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Муниципальное образование город Новороссийск</a:t>
            </a:r>
          </a:p>
          <a:p>
            <a:pPr algn="ctr"/>
            <a:r>
              <a:rPr lang="ru-RU" dirty="0" smtClean="0"/>
              <a:t>Муниципальное автономное общеобразовательное учреждение</a:t>
            </a:r>
          </a:p>
          <a:p>
            <a:pPr algn="ctr"/>
            <a:r>
              <a:rPr lang="ru-RU" dirty="0" smtClean="0"/>
              <a:t>средняя общеобразовательная школа № 40</a:t>
            </a:r>
          </a:p>
          <a:p>
            <a:pPr algn="ctr"/>
            <a:r>
              <a:rPr lang="ru-RU" dirty="0" smtClean="0"/>
              <a:t>имени М.К. </a:t>
            </a:r>
            <a:r>
              <a:rPr lang="ru-RU" dirty="0" err="1" smtClean="0"/>
              <a:t>Видова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pPr algn="ctr"/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48200" y="2971800"/>
            <a:ext cx="3505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 smtClean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Arial" pitchFamily="34" charset="0"/>
              </a:rPr>
              <a:t>Автор: </a:t>
            </a:r>
          </a:p>
          <a:p>
            <a:pPr algn="ctr"/>
            <a:r>
              <a:rPr lang="ru-RU" dirty="0" smtClean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Arial" pitchFamily="34" charset="0"/>
              </a:rPr>
              <a:t>учитель начальных классов </a:t>
            </a:r>
          </a:p>
          <a:p>
            <a:pPr algn="ctr"/>
            <a:r>
              <a:rPr lang="ru-RU" sz="1400" dirty="0" smtClean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Arial" pitchFamily="34" charset="0"/>
              </a:rPr>
              <a:t>высшей квалификационной категории </a:t>
            </a:r>
          </a:p>
          <a:p>
            <a:pPr algn="ctr"/>
            <a:r>
              <a:rPr lang="ru-RU" dirty="0" smtClean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Arial" pitchFamily="34" charset="0"/>
              </a:rPr>
              <a:t>Афанасьева Марина Николаевна</a:t>
            </a:r>
            <a:endParaRPr lang="ru-RU" sz="2000" dirty="0" smtClean="0">
              <a:ln w="0">
                <a:solidFill>
                  <a:schemeClr val="tx1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2020год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Анатолий\Downloads\v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895600"/>
            <a:ext cx="4343400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53000" y="304800"/>
            <a:ext cx="4114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Сегодня будет день воспоминаний,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 в сердце тесно от высоких слов.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Сегодня будет день напоминаний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 подвигах и доблести отцов.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2" name="AutoShape 2" descr="C:\Users\%D0%90%D0%BD%D0%B0%D1%82%D0%BE%D0%BB%D0%B8%D0%B9\Downloads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C:\Users\%D0%90%D0%BD%D0%B0%D1%82%D0%BE%D0%BB%D0%B8%D0%B9\Downloads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C:\Users\%D0%90%D0%BD%D0%B0%D1%82%D0%BE%D0%BB%D0%B8%D0%B9\Downloads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4" descr="C:\Users\Анатолий\Downloads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295400"/>
            <a:ext cx="4495800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2" name="AutoShape 2" descr="C:\Users\%D0%90%D0%BD%D0%B0%D1%82%D0%BE%D0%BB%D0%B8%D0%B9\Downloads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C:\Users\%D0%90%D0%BD%D0%B0%D1%82%D0%BE%D0%BB%D0%B8%D0%B9\Downloads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C:\Users\%D0%90%D0%BD%D0%B0%D1%82%D0%BE%D0%BB%D0%B8%D0%B9\Downloads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81000" y="685800"/>
            <a:ext cx="72390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 smtClean="0">
              <a:ln w="190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ru-RU" sz="4800" b="1" dirty="0" smtClean="0">
                <a:ln w="190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    22 июня</a:t>
            </a:r>
            <a:br>
              <a:rPr lang="ru-RU" sz="4800" b="1" dirty="0" smtClean="0">
                <a:ln w="190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800" b="1" dirty="0" smtClean="0">
                <a:ln w="190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    1941 года - </a:t>
            </a:r>
            <a:br>
              <a:rPr lang="ru-RU" sz="4800" b="1" dirty="0" smtClean="0">
                <a:ln w="190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</a:br>
            <a:endParaRPr lang="ru-RU" sz="4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86000" y="3105835"/>
            <a:ext cx="4953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sz="4800" b="1" dirty="0" smtClean="0">
              <a:ln w="19050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buNone/>
            </a:pPr>
            <a:r>
              <a:rPr lang="ru-RU" sz="4800" b="1" dirty="0" smtClean="0">
                <a:ln w="190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latin typeface="Arial Black" pitchFamily="34" charset="0"/>
              </a:rPr>
              <a:t>9 мая </a:t>
            </a:r>
          </a:p>
          <a:p>
            <a:pPr algn="r">
              <a:buNone/>
            </a:pPr>
            <a:r>
              <a:rPr lang="ru-RU" sz="4800" b="1" dirty="0" smtClean="0">
                <a:ln w="190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latin typeface="Arial Black" pitchFamily="34" charset="0"/>
              </a:rPr>
              <a:t>    1945 года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09600" y="1499919"/>
            <a:ext cx="723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     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33400" y="546590"/>
            <a:ext cx="74831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600" y="228600"/>
            <a:ext cx="8763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22 июня на рассвете Германия </a:t>
            </a: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начала войну </a:t>
            </a: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против Советского Союза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1418 дней и ночей продолжалась битва с немецкими захватчиками. 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8" descr="Великая отечественная война на картинах и иллюстрациях худож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590800"/>
            <a:ext cx="3962400" cy="3525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5" name="Picture 7" descr="Яркие моменты боя в городской черт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2667000"/>
            <a:ext cx="419100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457200"/>
            <a:ext cx="8763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57200"/>
            <a:ext cx="7798377" cy="601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457200"/>
            <a:ext cx="8763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 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Расплавленные камни Бреста 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герои – защитники Брестской крепости, которые мужественно сражались до последней капли крови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главный монумент Брестской крепост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2438400"/>
            <a:ext cx="6644817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228600"/>
            <a:ext cx="8610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Битва под Смоленском 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30 июля 1941 года немецкие войска впервые в истории Второй мировой войны вынуждены были перейти к обороне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https://worldpodium.ru/sites/default/files/img_6116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2209800"/>
            <a:ext cx="6172200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https://worldpodium.ru/sites/default/files/img_6116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2133600"/>
            <a:ext cx="6654800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" y="76200"/>
            <a:ext cx="861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Оборона Москвы 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30 сентября 1941 года началось генеральное нападение немцев на Москву.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https://cdn.fishki.net/upload/post/2017/05/30/2302347/8-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1905000"/>
            <a:ext cx="68580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" y="0"/>
            <a:ext cx="8534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Оборона Ленинграда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8 сентября 1941 года немецкие войска полностью блокировали Ленинград.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2057400"/>
            <a:ext cx="6324600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" y="0"/>
            <a:ext cx="8534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Хатынь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002060"/>
                </a:solidFill>
              </a:rPr>
              <a:t> В огне заживо сгорело 149 жителей, из них 75 детей.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905000"/>
            <a:ext cx="67056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620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" y="304800"/>
            <a:ext cx="8839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Сталинградская битва 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24 июля 1942 года враг подошёл 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 Сталинграду.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5058" name="Picture 2" descr="https://avtoturistu.ru/uploads/images/4/1/7/b/8894/big/e3dbbc4c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1981200"/>
            <a:ext cx="6702531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620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" y="457201"/>
            <a:ext cx="8839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Битва на Курской дуге 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июле 1943 года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6" name="Picture 2" descr="https://autotravel.ru/phalbum/91348/1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1828800"/>
            <a:ext cx="6607277" cy="426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381000"/>
            <a:ext cx="838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 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Штурм Берлина 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Руководил штурмом маршал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Георгий Константинович Жуков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День победы - Флаг над Рейхстагом - фотограф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1905000"/>
            <a:ext cx="48006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6" name="Picture 4" descr="https://pbs.twimg.com/media/D9Xeh_TXsAMiHow.jpg:lar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1905000"/>
            <a:ext cx="2971349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304801"/>
            <a:ext cx="77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24 июня 1945 года 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Красной площади состоялся долгожданный парад Победы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2" name="Picture 2" descr="https://avatars.mds.yandex.net/get-pdb/1681173/af602225-5a31-4db9-b0e1-0b02522d8ab1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828800"/>
            <a:ext cx="7161679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9160" name="Picture 8" descr="https://mtdata.ru/u30/photo9A79/20439934510-0/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1066800"/>
            <a:ext cx="4800600" cy="548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152400" y="132023"/>
            <a:ext cx="89154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Был солдат на небывалой войне,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На дорогах обожжённой планеты…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А заплакал он </a:t>
            </a:r>
          </a:p>
          <a:p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единственный раз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День Победы!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81000" y="763948"/>
            <a:ext cx="8382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Невосполнимые потери понёс наш народ в этой страшной войне: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погибли более 20 миллионов советских       людей,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разрушено более 1710 городов и посёлков,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70 тысяч сёл и деревень,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сожжено и разрушено 6 миллионов зданий,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остались без крова над головой почти 25 миллионов человек.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685800"/>
            <a:ext cx="4114800" cy="579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752600" y="-2672431"/>
            <a:ext cx="571794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85800"/>
            <a:ext cx="4876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i="1" dirty="0" smtClean="0">
                <a:solidFill>
                  <a:srgbClr val="C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Солдат 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смелый,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отважный,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верный,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сильный,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самоотверженный,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мужественный,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i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героический.</a:t>
            </a:r>
            <a:endParaRPr lang="ru-RU" sz="4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2819400"/>
          </a:xfrm>
          <a:prstGeom prst="roundRect">
            <a:avLst/>
          </a:prstGeom>
          <a:gradFill flip="none" rotWithShape="1">
            <a:gsLst>
              <a:gs pos="0">
                <a:srgbClr val="FFF200">
                  <a:alpha val="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6600" b="1" dirty="0">
              <a:ln w="0">
                <a:solidFill>
                  <a:schemeClr val="tx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 Black" pitchFamily="34" charset="0"/>
            </a:endParaRPr>
          </a:p>
        </p:txBody>
      </p:sp>
      <p:pic>
        <p:nvPicPr>
          <p:cNvPr id="7" name="Picture 2" descr="C:\Users\Анатолий\Downloads\img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2971800"/>
            <a:ext cx="35052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917863"/>
            <a:ext cx="184731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" y="228600"/>
            <a:ext cx="88392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Подвиг советского солдата – победител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я </a:t>
            </a:r>
          </a:p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бессмертен</a:t>
            </a:r>
            <a:endParaRPr lang="ru-RU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C:\Users\Анатолий\Downloads\v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1981200"/>
            <a:ext cx="5943600" cy="4245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1372</TotalTime>
  <Words>147</Words>
  <Application>Microsoft Office PowerPoint</Application>
  <PresentationFormat>Экран (4:3)</PresentationFormat>
  <Paragraphs>205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SONY</cp:lastModifiedBy>
  <cp:revision>132</cp:revision>
  <dcterms:created xsi:type="dcterms:W3CDTF">2014-07-29T09:23:38Z</dcterms:created>
  <dcterms:modified xsi:type="dcterms:W3CDTF">2020-11-05T08:46:14Z</dcterms:modified>
</cp:coreProperties>
</file>