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2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A7753C7-2416-4651-9F8C-C28B03A8AED9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0146F76-8106-4DC2-A422-3C0B739387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EE85560-F099-4F0C-8A87-45778DF335F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B0FF19-B6AE-4CC6-8963-C919B51FBB1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7EB60-37D9-4DFA-86CB-7B843E3811ED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7DB5E-747F-412F-A66F-05BC7D4DC0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83804-5BB5-4251-8D94-14D08B86710B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F3678-FD9F-4DDC-827D-B129FF2FD5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403FE-E05A-41B5-91D1-A2A91323F7F3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29077-8E77-4391-86D5-53567F1BBF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279EF-ABC1-4C32-9BAF-8E12BBE0C1FC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2C6A6D-6315-4DBF-BDBA-228E102990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3F475-B1A8-4843-889C-93E5CD450F6A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84593-CB29-481E-AA49-FD9E79405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54C24-BD45-4CD6-89DC-45D325C91B69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54039-B962-4B2D-96B6-BCD0623EE0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347AF-48F9-4D7A-A5FE-3DD5369A554A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FF49C-F20B-4ACA-B43E-962F128A3F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39765-5D18-428F-ABC1-C1E80A4CB8C9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FD778-9822-48B6-ADFD-94E846EB2C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B6B66-A100-411C-9313-969FDA35ABE0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EB603-CFB8-46F3-860D-C2FF0CD47F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F8D8F-7488-42EA-98F0-FA9A7E8AFB61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32F19-B665-40F8-8189-A26B22DAFE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46E1-1E16-4D81-AFDC-95EB58D8A501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6642C-AFF8-4E72-8DA0-9D238BF751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120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DDFF20-C295-4CBF-A011-CE4D44D0C607}" type="datetimeFigureOut">
              <a:rPr lang="ru-RU"/>
              <a:pPr>
                <a:defRPr/>
              </a:pPr>
              <a:t>30.03.2021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13CBC9-0FCA-433B-A8C9-63D4FA56EB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755650" y="406400"/>
            <a:ext cx="7704138" cy="10064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kern="1200" dirty="0">
                <a:latin typeface="+mj-lt"/>
                <a:ea typeface="+mj-ea"/>
                <a:cs typeface="+mj-cs"/>
              </a:rPr>
              <a:t>Презентация к уроку</a:t>
            </a:r>
            <a:br>
              <a:rPr lang="ru-RU" kern="1200" dirty="0">
                <a:latin typeface="+mj-lt"/>
                <a:ea typeface="+mj-ea"/>
                <a:cs typeface="+mj-cs"/>
              </a:rPr>
            </a:br>
            <a:endParaRPr lang="ru-RU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371600" y="3884613"/>
            <a:ext cx="6400800" cy="1754187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kern="1200" dirty="0">
              <a:solidFill>
                <a:schemeClr val="tx1">
                  <a:tint val="75000"/>
                </a:schemeClr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5" descr="C:\Users\jra\Downloads\2013_12_08\1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00113" y="981075"/>
            <a:ext cx="7102475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kern="1200" dirty="0">
                <a:latin typeface="+mj-lt"/>
                <a:ea typeface="+mj-ea"/>
                <a:cs typeface="+mj-cs"/>
              </a:rPr>
              <a:t>Тема урока</a:t>
            </a:r>
            <a:r>
              <a:rPr lang="en-US" kern="1200" dirty="0">
                <a:latin typeface="+mj-lt"/>
                <a:ea typeface="+mj-ea"/>
                <a:cs typeface="+mj-cs"/>
              </a:rPr>
              <a:t>:</a:t>
            </a:r>
            <a:r>
              <a:rPr lang="ru-RU" kern="1200" dirty="0">
                <a:latin typeface="+mj-lt"/>
                <a:ea typeface="+mj-ea"/>
                <a:cs typeface="+mj-cs"/>
              </a:rPr>
              <a:t> Значение холодных            закусок</a:t>
            </a:r>
            <a:endParaRPr lang="ru-RU" kern="12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b="1" kern="1200" dirty="0">
                <a:latin typeface="+mn-lt"/>
                <a:ea typeface="+mn-ea"/>
                <a:cs typeface="+mn-cs"/>
              </a:rPr>
              <a:t>Цель урока </a:t>
            </a:r>
            <a:r>
              <a:rPr lang="en-US" kern="1200" dirty="0">
                <a:latin typeface="+mn-lt"/>
                <a:ea typeface="+mn-ea"/>
                <a:cs typeface="+mn-cs"/>
              </a:rPr>
              <a:t>: </a:t>
            </a:r>
            <a:r>
              <a:rPr lang="ru-RU" kern="1200" dirty="0">
                <a:latin typeface="+mn-lt"/>
                <a:ea typeface="+mn-ea"/>
                <a:cs typeface="+mn-cs"/>
              </a:rPr>
              <a:t>Познакомить обучающихся с ассортиментом холодных закусок.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kern="1200" dirty="0">
                <a:latin typeface="+mn-lt"/>
                <a:ea typeface="+mn-ea"/>
                <a:cs typeface="+mn-cs"/>
              </a:rPr>
              <a:t>    Предисловие</a:t>
            </a:r>
            <a:r>
              <a:rPr lang="en-US" kern="1200" dirty="0">
                <a:latin typeface="+mn-lt"/>
                <a:ea typeface="+mn-ea"/>
                <a:cs typeface="+mn-cs"/>
              </a:rPr>
              <a:t>:</a:t>
            </a:r>
            <a:r>
              <a:rPr lang="ru-RU" kern="1200" dirty="0">
                <a:latin typeface="+mn-lt"/>
                <a:ea typeface="+mn-ea"/>
                <a:cs typeface="+mn-cs"/>
              </a:rPr>
              <a:t> Холодные закуски всегда были популярными. Они не только разнообразные и вкусные, но и полезны для здоровья, ведь в них много витаминов, белков, углеводов, минеральных веществ, красящих пигментов, ароматических и экстрактивных веществ.</a:t>
            </a:r>
            <a:endParaRPr lang="ru-RU" kern="120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457200" y="188913"/>
            <a:ext cx="8229600" cy="65532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Ещё одно важное преимущество</a:t>
            </a:r>
            <a:r>
              <a:rPr lang="en-US" kern="1200" dirty="0">
                <a:latin typeface="+mn-lt"/>
                <a:ea typeface="+mn-ea"/>
                <a:cs typeface="+mn-cs"/>
              </a:rPr>
              <a:t>: </a:t>
            </a:r>
            <a:r>
              <a:rPr lang="ru-RU" kern="1200" dirty="0">
                <a:latin typeface="+mn-lt"/>
                <a:ea typeface="+mn-ea"/>
                <a:cs typeface="+mn-cs"/>
              </a:rPr>
              <a:t>они просто незаменимы, если вы ждёте гостей.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Холодные блюда и закуски это разнообразие салатов, аппетитных бутербродов, закусок из рыбы , мяса, пасты, массы из творога, сыра, и фруктов.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Они приятны на вкус, готовятся быстро, без особого труда.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Они подходят для любого случая</a:t>
            </a:r>
            <a:r>
              <a:rPr lang="en-US" kern="1200" dirty="0">
                <a:latin typeface="+mn-lt"/>
                <a:ea typeface="+mn-ea"/>
                <a:cs typeface="+mn-cs"/>
              </a:rPr>
              <a:t>:</a:t>
            </a:r>
            <a:endParaRPr lang="ru-RU" kern="1200" dirty="0">
              <a:latin typeface="+mn-lt"/>
              <a:ea typeface="+mn-ea"/>
              <a:cs typeface="+mn-cs"/>
            </a:endParaRPr>
          </a:p>
          <a:p>
            <a:pPr marL="514350" indent="-51435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б</a:t>
            </a:r>
            <a:r>
              <a:rPr lang="ru-RU" kern="1200" dirty="0">
                <a:latin typeface="+mn-lt"/>
                <a:ea typeface="+mn-ea"/>
                <a:cs typeface="+mn-cs"/>
              </a:rPr>
              <a:t>ыстро перекусить</a:t>
            </a:r>
            <a:r>
              <a:rPr lang="en-US" kern="1200" dirty="0">
                <a:latin typeface="+mn-lt"/>
                <a:ea typeface="+mn-ea"/>
                <a:cs typeface="+mn-cs"/>
              </a:rPr>
              <a:t>;</a:t>
            </a:r>
            <a:endParaRPr lang="ru-RU" kern="1200" dirty="0">
              <a:latin typeface="+mn-lt"/>
              <a:ea typeface="+mn-ea"/>
              <a:cs typeface="+mn-cs"/>
            </a:endParaRPr>
          </a:p>
          <a:p>
            <a:pPr marL="514350" indent="-51435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на приёме по случаю любого торжества</a:t>
            </a:r>
            <a:r>
              <a:rPr lang="en-US" kern="1200" dirty="0">
                <a:latin typeface="+mn-lt"/>
                <a:ea typeface="+mn-ea"/>
                <a:cs typeface="+mn-cs"/>
              </a:rPr>
              <a:t>;</a:t>
            </a:r>
            <a:r>
              <a:rPr lang="ru-RU" kern="1200" dirty="0">
                <a:latin typeface="+mn-lt"/>
                <a:ea typeface="+mn-ea"/>
                <a:cs typeface="+mn-cs"/>
              </a:rPr>
              <a:t>  </a:t>
            </a:r>
          </a:p>
          <a:p>
            <a:pPr marL="514350" indent="-51435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уютно поужинать  вдвоём.</a:t>
            </a:r>
            <a:endParaRPr lang="ru-RU" kern="120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4294967295"/>
          </p:nvPr>
        </p:nvGraphicFramePr>
        <p:xfrm>
          <a:off x="179388" y="2492375"/>
          <a:ext cx="8820150" cy="1223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104"/>
                <a:gridCol w="1008112"/>
                <a:gridCol w="1296144"/>
                <a:gridCol w="1008112"/>
                <a:gridCol w="1080120"/>
                <a:gridCol w="1728192"/>
                <a:gridCol w="1763685"/>
              </a:tblGrid>
              <a:tr h="1224136">
                <a:tc>
                  <a:txBody>
                    <a:bodyPr/>
                    <a:lstStyle/>
                    <a:p>
                      <a:r>
                        <a:rPr lang="ru-RU" sz="1100" b="0" dirty="0" smtClean="0"/>
                        <a:t>Бутерброды</a:t>
                      </a:r>
                      <a:endParaRPr lang="ru-RU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/>
                        <a:t>Банкетные  </a:t>
                      </a:r>
                    </a:p>
                    <a:p>
                      <a:r>
                        <a:rPr lang="ru-RU" sz="1100" b="0" dirty="0" smtClean="0"/>
                        <a:t>закуски</a:t>
                      </a:r>
                      <a:endParaRPr lang="ru-RU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/>
                        <a:t>Гастрономические товары и консервы </a:t>
                      </a:r>
                    </a:p>
                    <a:p>
                      <a:r>
                        <a:rPr lang="ru-RU" sz="1100" b="0" dirty="0" smtClean="0"/>
                        <a:t>( порциями)</a:t>
                      </a:r>
                      <a:endParaRPr lang="ru-RU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0" dirty="0" smtClean="0"/>
                        <a:t>Салаты и винегреты</a:t>
                      </a:r>
                      <a:endParaRPr lang="ru-RU" sz="11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Блюда из овощей и грибов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Блюда из</a:t>
                      </a:r>
                      <a:r>
                        <a:rPr lang="ru-RU" sz="1100" baseline="0" dirty="0" smtClean="0"/>
                        <a:t> рыбы и рыбные гастрономические продукты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Блюда из мяса и мясных</a:t>
                      </a:r>
                      <a:r>
                        <a:rPr lang="ru-RU" sz="1100" baseline="0" dirty="0" smtClean="0"/>
                        <a:t> гастрономических продуктов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kern="1200" dirty="0">
                <a:latin typeface="+mj-lt"/>
                <a:ea typeface="+mj-ea"/>
                <a:cs typeface="+mj-cs"/>
              </a:rPr>
              <a:t>Классификация холодных блюд и закусок.</a:t>
            </a:r>
            <a:endParaRPr lang="ru-RU" kern="1200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/>
              <a:t>Нет предела фантазии</a:t>
            </a:r>
            <a:r>
              <a:rPr lang="en-US"/>
              <a:t>:</a:t>
            </a:r>
            <a:endParaRPr lang="ru-RU"/>
          </a:p>
        </p:txBody>
      </p:sp>
      <p:sp>
        <p:nvSpPr>
          <p:cNvPr id="20482" name="Содержимое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r>
              <a:rPr lang="ru-RU"/>
              <a:t>Холодные закуски можно украсить и приготовить в различных вариантах.</a:t>
            </a:r>
          </a:p>
          <a:p>
            <a:endParaRPr lang="ru-RU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5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2890838" cy="574675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Содержимое 6"/>
          <p:cNvSpPr>
            <a:spLocks noGrp="1"/>
          </p:cNvSpPr>
          <p:nvPr>
            <p:ph idx="4294967295"/>
          </p:nvPr>
        </p:nvSpPr>
        <p:spPr>
          <a:xfrm>
            <a:off x="5148263" y="188913"/>
            <a:ext cx="3887787" cy="6408737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400" b="1" kern="1200" dirty="0">
                <a:latin typeface="+mn-lt"/>
                <a:ea typeface="+mn-ea"/>
                <a:cs typeface="+mn-cs"/>
              </a:rPr>
              <a:t>Бутербродные вариации</a:t>
            </a:r>
            <a:r>
              <a:rPr lang="en-US" sz="1800" kern="1200" dirty="0">
                <a:latin typeface="+mn-lt"/>
                <a:ea typeface="+mn-ea"/>
                <a:cs typeface="+mn-cs"/>
              </a:rPr>
              <a:t>:</a:t>
            </a:r>
            <a:endParaRPr lang="ru-RU" sz="1800" kern="1200" dirty="0">
              <a:latin typeface="+mn-l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Вкусные 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Красивые.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Разнообразные.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kern="1200" dirty="0">
              <a:latin typeface="+mn-l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kern="1200" dirty="0">
              <a:latin typeface="+mn-l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Нет ничего лучшего, чтобы перекусить между завтраком и обедом или между обедом и ужином.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     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kern="1200" dirty="0">
              <a:latin typeface="+mn-l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kern="1200" dirty="0">
              <a:latin typeface="+mn-lt"/>
              <a:ea typeface="+mn-ea"/>
              <a:cs typeface="+mn-cs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1800" kern="1200" dirty="0">
                <a:latin typeface="+mn-lt"/>
                <a:ea typeface="+mn-ea"/>
                <a:cs typeface="+mn-cs"/>
              </a:rPr>
              <a:t>Для приготовления бутербродов можно использовать разнообразные продукты, которые в различных сочетаниях удовлетворят самый изысканный вкус.</a:t>
            </a:r>
            <a:endParaRPr lang="ru-RU" sz="1800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2" descr="F:\с диска D\Mama\Фото презентации\Ассорти бутерброд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88913"/>
            <a:ext cx="4989513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3898900" cy="5675312"/>
          </a:xfrm>
        </p:spPr>
        <p:txBody>
          <a:bodyPr/>
          <a:lstStyle/>
          <a:p>
            <a:endParaRPr lang="ru-RU"/>
          </a:p>
        </p:txBody>
      </p:sp>
      <p:sp>
        <p:nvSpPr>
          <p:cNvPr id="22530" name="Содержимое 2"/>
          <p:cNvSpPr>
            <a:spLocks noGrp="1"/>
          </p:cNvSpPr>
          <p:nvPr>
            <p:ph idx="4294967295"/>
          </p:nvPr>
        </p:nvSpPr>
        <p:spPr>
          <a:xfrm>
            <a:off x="5364163" y="115888"/>
            <a:ext cx="3671887" cy="66262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2200"/>
              <a:t>Вся гамма</a:t>
            </a:r>
          </a:p>
          <a:p>
            <a:pPr>
              <a:buFont typeface="Arial" charset="0"/>
              <a:buNone/>
            </a:pPr>
            <a:r>
              <a:rPr lang="ru-RU" sz="2200"/>
              <a:t> хрустящего удовольствия </a:t>
            </a:r>
            <a:r>
              <a:rPr lang="en-US" sz="2200"/>
              <a:t>:</a:t>
            </a:r>
            <a:endParaRPr lang="ru-RU" sz="2200"/>
          </a:p>
          <a:p>
            <a:pPr algn="ctr">
              <a:buFont typeface="Arial" charset="0"/>
              <a:buNone/>
            </a:pPr>
            <a:endParaRPr lang="ru-RU"/>
          </a:p>
          <a:p>
            <a:pPr algn="ctr">
              <a:buFont typeface="Arial" charset="0"/>
              <a:buNone/>
            </a:pPr>
            <a:r>
              <a:rPr lang="ru-RU"/>
              <a:t>Салаты</a:t>
            </a:r>
          </a:p>
          <a:p>
            <a:endParaRPr lang="ru-RU" sz="1800"/>
          </a:p>
          <a:p>
            <a:endParaRPr lang="ru-RU" sz="1800"/>
          </a:p>
          <a:p>
            <a:r>
              <a:rPr lang="ru-RU" sz="1800"/>
              <a:t>Салаты не служат больше дополнением к основным блюдам, многие из них стали самостоятельной едой.</a:t>
            </a:r>
          </a:p>
          <a:p>
            <a:endParaRPr lang="ru-RU" sz="1800"/>
          </a:p>
          <a:p>
            <a:endParaRPr lang="ru-RU" sz="1800"/>
          </a:p>
          <a:p>
            <a:r>
              <a:rPr lang="ru-RU" sz="1800"/>
              <a:t>И по праву – ведь сытные салаты соединили в себе птицу, ветчину, рыбу, сыр, рис, овощи, плоды, ягоды, зелень –сочетание продуктов на любой вкус.</a:t>
            </a:r>
          </a:p>
        </p:txBody>
      </p:sp>
      <p:pic>
        <p:nvPicPr>
          <p:cNvPr id="22531" name="Picture 2" descr="F:\с диска D\Mama\Фото презентации\Ассорти салат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0"/>
            <a:ext cx="5040312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950" y="274638"/>
            <a:ext cx="4535488" cy="6107112"/>
          </a:xfrm>
        </p:spPr>
        <p:txBody>
          <a:bodyPr/>
          <a:lstStyle/>
          <a:p>
            <a:endParaRPr lang="ru-RU"/>
          </a:p>
        </p:txBody>
      </p:sp>
      <p:sp>
        <p:nvSpPr>
          <p:cNvPr id="23554" name="Содержимое 2"/>
          <p:cNvSpPr>
            <a:spLocks noGrp="1"/>
          </p:cNvSpPr>
          <p:nvPr>
            <p:ph idx="4294967295"/>
          </p:nvPr>
        </p:nvSpPr>
        <p:spPr>
          <a:xfrm>
            <a:off x="5364163" y="115888"/>
            <a:ext cx="3779837" cy="662622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/>
              <a:t>Нечто особенное – </a:t>
            </a:r>
          </a:p>
          <a:p>
            <a:pPr algn="ctr">
              <a:buFont typeface="Arial" charset="0"/>
              <a:buNone/>
            </a:pPr>
            <a:r>
              <a:rPr lang="ru-RU"/>
              <a:t>паштеты</a:t>
            </a:r>
          </a:p>
          <a:p>
            <a:pPr algn="ctr">
              <a:buFont typeface="Arial" charset="0"/>
              <a:buNone/>
            </a:pPr>
            <a:r>
              <a:rPr lang="ru-RU"/>
              <a:t> и </a:t>
            </a:r>
          </a:p>
          <a:p>
            <a:pPr algn="ctr">
              <a:buFont typeface="Arial" charset="0"/>
              <a:buNone/>
            </a:pPr>
            <a:r>
              <a:rPr lang="ru-RU"/>
              <a:t>запеканки.</a:t>
            </a:r>
          </a:p>
          <a:p>
            <a:pPr algn="just"/>
            <a:r>
              <a:rPr lang="ru-RU" sz="2400"/>
              <a:t>Покрытые хрустящей корочкой паштеты и изысканные запеканки – блюда аппетитные и совершенно особенные.</a:t>
            </a:r>
          </a:p>
          <a:p>
            <a:pPr algn="just"/>
            <a:r>
              <a:rPr lang="ru-RU" sz="2400"/>
              <a:t>Не зря они считаются выражением совершенства культуры питания</a:t>
            </a:r>
          </a:p>
        </p:txBody>
      </p:sp>
      <p:pic>
        <p:nvPicPr>
          <p:cNvPr id="23555" name="Picture 2" descr="F:\с диска D\Mama\Фото презентации\Ассорти паштетов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15888"/>
            <a:ext cx="5256213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950" y="115888"/>
            <a:ext cx="3743325" cy="6553200"/>
          </a:xfrm>
        </p:spPr>
        <p:txBody>
          <a:bodyPr/>
          <a:lstStyle/>
          <a:p>
            <a:endParaRPr lang="ru-RU"/>
          </a:p>
        </p:txBody>
      </p:sp>
      <p:sp>
        <p:nvSpPr>
          <p:cNvPr id="24578" name="Содержимое 2"/>
          <p:cNvSpPr>
            <a:spLocks noGrp="1"/>
          </p:cNvSpPr>
          <p:nvPr>
            <p:ph idx="4294967295"/>
          </p:nvPr>
        </p:nvSpPr>
        <p:spPr>
          <a:xfrm>
            <a:off x="5364163" y="115888"/>
            <a:ext cx="3779837" cy="6626225"/>
          </a:xfrm>
        </p:spPr>
        <p:txBody>
          <a:bodyPr/>
          <a:lstStyle/>
          <a:p>
            <a:r>
              <a:rPr lang="ru-RU"/>
              <a:t>Закуски из мяса и птицы – их любят горячо, а подают на стол холодными.</a:t>
            </a:r>
          </a:p>
          <a:p>
            <a:r>
              <a:rPr lang="ru-RU"/>
              <a:t>Холодную закуску из мяса и птицы можно предложить гостям ресторана как полноценную и сытную еду. </a:t>
            </a:r>
          </a:p>
        </p:txBody>
      </p:sp>
      <p:pic>
        <p:nvPicPr>
          <p:cNvPr id="24579" name="Picture 2" descr="F:\с диска D\Mama\Фото презентации\Ассорти мясно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15888"/>
            <a:ext cx="5233988" cy="665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3035300" cy="6178550"/>
          </a:xfrm>
        </p:spPr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148263" y="115888"/>
            <a:ext cx="3995737" cy="6626225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Русская кухня сохранила традицию подавать молочного поросенка к новогоднему столу.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kern="1200" dirty="0">
                <a:latin typeface="+mn-lt"/>
                <a:ea typeface="+mn-ea"/>
                <a:cs typeface="+mn-cs"/>
              </a:rPr>
              <a:t>Эту традицию до сих пор  поддерживают русские моряки - корабль  в порту после успешного похода встречают молочным поросёнком, которого вручают командиру корабля.</a:t>
            </a:r>
            <a:endParaRPr lang="ru-RU" kern="1200" dirty="0">
              <a:latin typeface="+mn-lt"/>
              <a:ea typeface="+mn-ea"/>
              <a:cs typeface="+mn-cs"/>
            </a:endParaRPr>
          </a:p>
        </p:txBody>
      </p:sp>
      <p:pic>
        <p:nvPicPr>
          <p:cNvPr id="25603" name="Picture 3" descr="F:\с диска D\Mama\Фото презентации\Ассорти поросенок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15888"/>
            <a:ext cx="5040313" cy="662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50825" y="274638"/>
            <a:ext cx="2520950" cy="6467475"/>
          </a:xfrm>
        </p:spPr>
        <p:txBody>
          <a:bodyPr/>
          <a:lstStyle/>
          <a:p>
            <a:endParaRPr lang="ru-RU"/>
          </a:p>
        </p:txBody>
      </p:sp>
      <p:sp>
        <p:nvSpPr>
          <p:cNvPr id="26626" name="Содержимое 2"/>
          <p:cNvSpPr>
            <a:spLocks noGrp="1"/>
          </p:cNvSpPr>
          <p:nvPr>
            <p:ph idx="4294967295"/>
          </p:nvPr>
        </p:nvSpPr>
        <p:spPr>
          <a:xfrm>
            <a:off x="5435600" y="115888"/>
            <a:ext cx="3708400" cy="6553200"/>
          </a:xfrm>
        </p:spPr>
        <p:txBody>
          <a:bodyPr/>
          <a:lstStyle/>
          <a:p>
            <a:pPr algn="ctr"/>
            <a:r>
              <a:rPr lang="ru-RU"/>
              <a:t>Рыба </a:t>
            </a:r>
          </a:p>
          <a:p>
            <a:pPr>
              <a:buFont typeface="Arial" charset="0"/>
              <a:buNone/>
            </a:pPr>
            <a:endParaRPr lang="ru-RU"/>
          </a:p>
          <a:p>
            <a:r>
              <a:rPr lang="ru-RU"/>
              <a:t>Палитра блюд из рыбы – богата.</a:t>
            </a:r>
          </a:p>
          <a:p>
            <a:pPr>
              <a:buFont typeface="Arial" charset="0"/>
              <a:buNone/>
            </a:pPr>
            <a:endParaRPr lang="ru-RU"/>
          </a:p>
          <a:p>
            <a:r>
              <a:rPr lang="ru-RU"/>
              <a:t>От простых рецептов до утонченных угощений для гурманов.</a:t>
            </a:r>
          </a:p>
        </p:txBody>
      </p:sp>
      <p:pic>
        <p:nvPicPr>
          <p:cNvPr id="26627" name="Picture 2" descr="F:\с диска D\Mama\Фото презентации\Ассорти рыбное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0"/>
            <a:ext cx="5256213" cy="674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7950" y="274638"/>
            <a:ext cx="3095625" cy="6394450"/>
          </a:xfrm>
        </p:spPr>
        <p:txBody>
          <a:bodyPr/>
          <a:lstStyle/>
          <a:p>
            <a:endParaRPr lang="ru-RU"/>
          </a:p>
        </p:txBody>
      </p:sp>
      <p:sp>
        <p:nvSpPr>
          <p:cNvPr id="27650" name="Содержимое 2"/>
          <p:cNvSpPr>
            <a:spLocks noGrp="1"/>
          </p:cNvSpPr>
          <p:nvPr>
            <p:ph idx="4294967295"/>
          </p:nvPr>
        </p:nvSpPr>
        <p:spPr>
          <a:xfrm>
            <a:off x="5148263" y="115888"/>
            <a:ext cx="3995737" cy="6626225"/>
          </a:xfrm>
        </p:spPr>
        <p:txBody>
          <a:bodyPr/>
          <a:lstStyle/>
          <a:p>
            <a:r>
              <a:rPr lang="ru-RU"/>
              <a:t>Сыры лёгкие и пряные .</a:t>
            </a:r>
          </a:p>
          <a:p>
            <a:r>
              <a:rPr lang="ru-RU"/>
              <a:t>На завтрак.</a:t>
            </a:r>
          </a:p>
          <a:p>
            <a:r>
              <a:rPr lang="ru-RU"/>
              <a:t>К обеду.</a:t>
            </a:r>
          </a:p>
          <a:p>
            <a:r>
              <a:rPr lang="ru-RU"/>
              <a:t>К праздничному ужину.</a:t>
            </a:r>
          </a:p>
          <a:p>
            <a:r>
              <a:rPr lang="ru-RU"/>
              <a:t>Они уместны всегда.</a:t>
            </a:r>
          </a:p>
          <a:p>
            <a:pPr>
              <a:buFont typeface="Arial" charset="0"/>
              <a:buNone/>
            </a:pPr>
            <a:r>
              <a:rPr lang="ru-RU">
                <a:latin typeface="Arial" charset="0"/>
              </a:rPr>
              <a:t>           </a:t>
            </a:r>
            <a:r>
              <a:rPr lang="ru-RU"/>
              <a:t>Спасибо </a:t>
            </a:r>
          </a:p>
          <a:p>
            <a:pPr algn="ctr">
              <a:buFont typeface="Arial" charset="0"/>
              <a:buNone/>
            </a:pPr>
            <a:r>
              <a:rPr lang="ru-RU"/>
              <a:t>за внимание… </a:t>
            </a:r>
            <a:r>
              <a:rPr lang="ru-RU" sz="1800">
                <a:latin typeface="Arial" charset="0"/>
              </a:rPr>
              <a:t>Преподаватель</a:t>
            </a:r>
            <a:r>
              <a:rPr lang="en-US" sz="1800">
                <a:latin typeface="Arial" charset="0"/>
              </a:rPr>
              <a:t>:</a:t>
            </a:r>
            <a:r>
              <a:rPr lang="ru-RU" sz="1800">
                <a:latin typeface="Arial" charset="0"/>
              </a:rPr>
              <a:t> Агаркова М.А. </a:t>
            </a:r>
          </a:p>
          <a:p>
            <a:pPr>
              <a:buFont typeface="Arial" charset="0"/>
              <a:buNone/>
            </a:pPr>
            <a:r>
              <a:rPr lang="ru-RU" sz="1800">
                <a:latin typeface="Arial" charset="0"/>
              </a:rPr>
              <a:t>Филиал ГБПОУ ММПК с.Маячный</a:t>
            </a:r>
          </a:p>
        </p:txBody>
      </p:sp>
      <p:pic>
        <p:nvPicPr>
          <p:cNvPr id="27651" name="Picture 2" descr="F:\с диска D\Mama\Фото презентации\Ассорти сыр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48387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Тема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351</Words>
  <Application>Microsoft Office PowerPoint</Application>
  <PresentationFormat>On-screen Show (4:3)</PresentationFormat>
  <Paragraphs>70</Paragraphs>
  <Slides>12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Calibri</vt:lpstr>
      <vt:lpstr>Arial</vt:lpstr>
      <vt:lpstr>Wingdings</vt:lpstr>
      <vt:lpstr>Тема Office</vt:lpstr>
      <vt:lpstr>Презентация к уроку </vt:lpstr>
      <vt:lpstr>Тема урока: Значение холодных            закусок</vt:lpstr>
      <vt:lpstr>Слайд 3</vt:lpstr>
      <vt:lpstr>Классификация холодных блюд и закусок.</vt:lpstr>
      <vt:lpstr>Нет предела фантазии: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уроку</dc:title>
  <dc:creator>jra</dc:creator>
  <cp:lastModifiedBy>User</cp:lastModifiedBy>
  <cp:revision>16</cp:revision>
  <dcterms:created xsi:type="dcterms:W3CDTF">2013-12-08T10:19:35Z</dcterms:created>
  <dcterms:modified xsi:type="dcterms:W3CDTF">2021-03-30T11:35:16Z</dcterms:modified>
</cp:coreProperties>
</file>