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08" autoAdjust="0"/>
  </p:normalViewPr>
  <p:slideViewPr>
    <p:cSldViewPr>
      <p:cViewPr>
        <p:scale>
          <a:sx n="70" d="100"/>
          <a:sy n="70" d="100"/>
        </p:scale>
        <p:origin x="-1253" y="-34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711FC-EC41-44E9-9E64-284D4C2E11FA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990BD-B38C-4CDB-AB3B-113C815F012B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microsoft.com/office/2007/relationships/media" Target="file:///C:\Users\&#1040;&#1085;&#1072;&#1089;&#1090;&#1072;&#1089;&#1080;&#1103;\Downloads\iz_mf_Gora_samocvetov_-_Pesnya_Kolobka_67152283.mp3" TargetMode="External"/><Relationship Id="rId1" Type="http://schemas.openxmlformats.org/officeDocument/2006/relationships/audio" Target="file:///C:\Users\&#1040;&#1085;&#1072;&#1089;&#1090;&#1072;&#1089;&#1080;&#1103;\Downloads\iz_mf_Gora_samocvetov_-_Pesnya_Kolobka_67152283.mp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9"/>
            <a:ext cx="5112568" cy="360040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На тарелочке лежал,</a:t>
            </a:r>
            <a:endParaRPr lang="ru-RU" dirty="0" smtClean="0"/>
          </a:p>
          <a:p>
            <a:r>
              <a:rPr lang="ru-RU" dirty="0" smtClean="0"/>
              <a:t>Как остыл и убежал.</a:t>
            </a:r>
            <a:endParaRPr lang="ru-RU" dirty="0" smtClean="0"/>
          </a:p>
          <a:p>
            <a:r>
              <a:rPr lang="ru-RU" dirty="0" smtClean="0"/>
              <a:t>Встретил он зверей в лесу,</a:t>
            </a:r>
            <a:endParaRPr lang="ru-RU" dirty="0" smtClean="0"/>
          </a:p>
          <a:p>
            <a:r>
              <a:rPr lang="ru-RU" dirty="0" smtClean="0"/>
              <a:t>На беду свою – лесу.</a:t>
            </a:r>
            <a:endParaRPr lang="ru-RU" dirty="0" smtClean="0"/>
          </a:p>
          <a:p>
            <a:r>
              <a:rPr lang="ru-RU" dirty="0" smtClean="0"/>
              <a:t>Ей попался на зубок, </a:t>
            </a:r>
            <a:endParaRPr lang="ru-RU" dirty="0" smtClean="0"/>
          </a:p>
          <a:p>
            <a:r>
              <a:rPr lang="ru-RU" dirty="0" smtClean="0"/>
              <a:t>Круглый, вкусный….</a:t>
            </a:r>
            <a:endParaRPr lang="ru-RU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27584" y="260648"/>
            <a:ext cx="7632848" cy="616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Давайте поздороваемся с Колобком.</a:t>
            </a:r>
            <a:endParaRPr lang="ru-RU" dirty="0" smtClean="0"/>
          </a:p>
          <a:p>
            <a:r>
              <a:rPr lang="ru-RU" dirty="0" smtClean="0"/>
              <a:t>А знаете ли вы сказку про Колобка и что случилось с ним? (ответы детей) А может кто-то и вспомнит его песенку?</a:t>
            </a:r>
            <a:endParaRPr lang="ru-RU" dirty="0" smtClean="0"/>
          </a:p>
          <a:p>
            <a:r>
              <a:rPr lang="ru-RU" dirty="0" smtClean="0"/>
              <a:t>Песенка </a:t>
            </a:r>
            <a:r>
              <a:rPr lang="ru-RU" dirty="0" smtClean="0"/>
              <a:t>Колобка</a:t>
            </a:r>
            <a:endParaRPr lang="ru-RU" dirty="0" smtClean="0"/>
          </a:p>
        </p:txBody>
      </p:sp>
      <p:pic>
        <p:nvPicPr>
          <p:cNvPr id="4" name="iz_mf_Gora_samocvetov_-_Pesnya_Kolobka_67152283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1331640" y="4725144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Дети, посмотрите на нашего гостя, что-то он совсем невеселый. Давайте спросим, что же так расстроило нашего </a:t>
            </a:r>
            <a:r>
              <a:rPr lang="ru-RU" dirty="0" err="1" smtClean="0"/>
              <a:t>Колобочка</a:t>
            </a:r>
            <a:r>
              <a:rPr lang="ru-RU" dirty="0" smtClean="0"/>
              <a:t>? (Колобок говорит </a:t>
            </a:r>
            <a:r>
              <a:rPr lang="ru-RU" dirty="0" smtClean="0"/>
              <a:t>педагогу </a:t>
            </a:r>
            <a:r>
              <a:rPr lang="ru-RU" dirty="0" smtClean="0"/>
              <a:t>на ухо, а </a:t>
            </a:r>
            <a:r>
              <a:rPr lang="ru-RU" dirty="0" smtClean="0"/>
              <a:t>учитель </a:t>
            </a:r>
            <a:r>
              <a:rPr lang="ru-RU" dirty="0" smtClean="0"/>
              <a:t>пересказывает детям). Надоело ему самому жить, грустно и одиноко ему в лесу. Да и от всех убегать тоже уже сил нет. И пришел он к вам с большой просьбой, чтобы вы помогли ему вернуться домой. Ну что, поможем?</a:t>
            </a:r>
            <a:endParaRPr lang="ru-RU" dirty="0" smtClean="0"/>
          </a:p>
          <a:p>
            <a:pPr algn="just"/>
            <a:r>
              <a:rPr lang="ru-RU" dirty="0" smtClean="0"/>
              <a:t>Но как же нам это сделать? Колобок сказал мне по секрету, что помочь нам в этом сможет волшебный «песок </a:t>
            </a:r>
            <a:r>
              <a:rPr lang="ru-RU" dirty="0" smtClean="0"/>
              <a:t>времени», который спрятан в песочной стране. С </a:t>
            </a:r>
            <a:r>
              <a:rPr lang="ru-RU" dirty="0" smtClean="0"/>
              <a:t>этим волшебным песком мы будем сегодня работать, на нем рисовать, различные задания с ним выполнять и таким образом Колобка домой возвращать. А еще он передал мне «волшебную </a:t>
            </a:r>
            <a:r>
              <a:rPr lang="ru-RU" dirty="0" smtClean="0"/>
              <a:t>шкатулку» </a:t>
            </a:r>
            <a:r>
              <a:rPr lang="ru-RU" dirty="0" smtClean="0"/>
              <a:t>с заданиями. Готовы ли вы к этому? Тогда начнем!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3567" y="548500"/>
            <a:ext cx="8306811" cy="5544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Приветствие с песком.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2348865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Для </a:t>
            </a:r>
            <a:r>
              <a:rPr lang="ru-RU" dirty="0" smtClean="0"/>
              <a:t>того, чтобы песочек помог нам вернуть Колобка домой, с ним необходимо сначала поздороваться. Кто знает, как это можно сделать? (Дети называют свои варианты). Посмотрите, у каждого на столике возле песочка лежит еще и «волшебная палочка», которая нам пригодится. Возьмите ее в руки и разровняйте ею песочек по поверхности стола. Затем на гладкую поверхность приложите ладошку (сначала одну, потом другую</a:t>
            </a:r>
            <a:r>
              <a:rPr lang="ru-RU" dirty="0" smtClean="0"/>
              <a:t>). </a:t>
            </a:r>
            <a:r>
              <a:rPr lang="ru-RU" dirty="0" smtClean="0"/>
              <a:t>Оставим отпечатки своих ладошек, кулачков, пальчиков каждой руки. Оставим отпечатки тыльной стороной руки и внутренней. Сжимаем песок в каждой руке поочередно. Перетираем его между пальчиками, ладонями</a:t>
            </a:r>
            <a:r>
              <a:rPr lang="ru-RU" dirty="0" smtClean="0"/>
              <a:t>.</a:t>
            </a:r>
            <a:endParaRPr lang="ru-RU" dirty="0" smtClean="0"/>
          </a:p>
          <a:p>
            <a:pPr algn="just"/>
            <a:r>
              <a:rPr lang="ru-RU" dirty="0" smtClean="0"/>
              <a:t>Вот мы и поздоровались с песком времени и зарядили его своей энергией добра. Теперь он точно нам поможет в нашем нелегком деле.</a:t>
            </a:r>
            <a:endParaRPr lang="ru-RU" dirty="0" smtClean="0"/>
          </a:p>
          <a:p>
            <a:pPr algn="just"/>
            <a:endParaRPr lang="ru-RU" dirty="0"/>
          </a:p>
        </p:txBody>
      </p:sp>
      <p:pic>
        <p:nvPicPr>
          <p:cNvPr id="4098" name="Picture 2" descr="https://gas-kvas.com/uploads/posts/2023-02/1676526268_gas-kvas-com-p-detskie-risunki-detskie-ladoshki-39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39805" y="1418238"/>
            <a:ext cx="8192910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Дождик.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Воспитатель </a:t>
            </a:r>
            <a:r>
              <a:rPr lang="ru-RU" dirty="0" smtClean="0"/>
              <a:t>заглядывает в шкатулку и достает из нее картинку с изображением тучи, из которой идет дождь.</a:t>
            </a:r>
            <a:endParaRPr lang="ru-RU" dirty="0" smtClean="0"/>
          </a:p>
          <a:p>
            <a:r>
              <a:rPr lang="ru-RU" dirty="0" smtClean="0"/>
              <a:t>-Дети, посмотрите на картинку, что это? (Дождь). Давайте мы с вами на нашем песочке отразим дождик. Как нам это сделать? Указательными пальчиками наших рук мы ставим точечки на песке. Таким образом, у нас получится дождь.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http://sinhala.news.lk/media/k2/items/cache/8ac877159684ba34f3cbbcee8d8d47e2_XL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27405" y="908685"/>
            <a:ext cx="7267575" cy="61677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Ветер.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Подул </a:t>
            </a:r>
            <a:r>
              <a:rPr lang="ru-RU" dirty="0" smtClean="0"/>
              <a:t>сильный ветер (дети берут на своих столах трубочки и дуют вверх, имитируя ветер), разогнал тучи, (дети дуют осторожно на песок), капельки дождя исчезли, и вышел в дорогу Колобок.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9458" name="Picture 2" descr="https://gas-kvas.com/uploads/posts/2023-01/1673521274_gas-kvas-com-p-veter-detskii-risunok-16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3568" y="836712"/>
            <a:ext cx="8283226" cy="5524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Дорожка.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Давайте </a:t>
            </a:r>
            <a:r>
              <a:rPr lang="ru-RU" dirty="0" smtClean="0"/>
              <a:t>нарисуем пальчиками 4</a:t>
            </a:r>
            <a:r>
              <a:rPr lang="ru-RU" dirty="0" smtClean="0"/>
              <a:t> дорожки (2 короткие и 2 длинные), </a:t>
            </a:r>
            <a:r>
              <a:rPr lang="ru-RU" dirty="0" smtClean="0"/>
              <a:t>по </a:t>
            </a:r>
            <a:r>
              <a:rPr lang="ru-RU" dirty="0" smtClean="0"/>
              <a:t>которым </a:t>
            </a:r>
            <a:r>
              <a:rPr lang="ru-RU" dirty="0" smtClean="0"/>
              <a:t>необходимо </a:t>
            </a:r>
            <a:r>
              <a:rPr lang="ru-RU" dirty="0" smtClean="0"/>
              <a:t>пройти </a:t>
            </a:r>
            <a:r>
              <a:rPr lang="ru-RU" dirty="0" smtClean="0"/>
              <a:t>Колобку.</a:t>
            </a:r>
            <a:endParaRPr lang="ru-RU" dirty="0" smtClean="0"/>
          </a:p>
          <a:p>
            <a:pPr algn="just"/>
            <a:r>
              <a:rPr lang="ru-RU" dirty="0" smtClean="0"/>
              <a:t>Приготовьте свои пальчики и пройдитесь ими по дорожкам – по первой вперед, по второй – обратно. Покажите </a:t>
            </a:r>
            <a:r>
              <a:rPr lang="ru-RU" dirty="0" err="1" smtClean="0"/>
              <a:t>Колобочку</a:t>
            </a:r>
            <a:r>
              <a:rPr lang="ru-RU" dirty="0" smtClean="0"/>
              <a:t>, как надо двигаться по ровной дорожке.</a:t>
            </a:r>
            <a:endParaRPr lang="ru-RU" dirty="0" smtClean="0"/>
          </a:p>
          <a:p>
            <a:pPr algn="just"/>
            <a:r>
              <a:rPr lang="ru-RU" dirty="0" smtClean="0"/>
              <a:t>А если на пути мы встретим волка или лисичку, то Колобку необходимо быстро катиться, убегая от хищника. Сложите свои ручки в кулачки и прокатитесь по дорожкам как </a:t>
            </a:r>
            <a:r>
              <a:rPr lang="ru-RU" dirty="0" err="1" smtClean="0"/>
              <a:t>колобочки</a:t>
            </a:r>
            <a:r>
              <a:rPr lang="ru-RU" dirty="0" smtClean="0"/>
              <a:t>.</a:t>
            </a:r>
            <a:endParaRPr lang="ru-RU" dirty="0" smtClean="0"/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8795" y="1988820"/>
            <a:ext cx="8229600" cy="4525963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 smtClean="0"/>
              <a:t>Катился</a:t>
            </a:r>
            <a:r>
              <a:rPr lang="ru-RU" dirty="0" smtClean="0"/>
              <a:t>, катился, Колобок по дорожке. Вдруг на его пути появилась большая река </a:t>
            </a:r>
            <a:r>
              <a:rPr lang="ru-RU" dirty="0" smtClean="0"/>
              <a:t>(обсуждает </a:t>
            </a:r>
            <a:r>
              <a:rPr lang="ru-RU" dirty="0" smtClean="0"/>
              <a:t>с детьми </a:t>
            </a:r>
            <a:r>
              <a:rPr lang="ru-RU" dirty="0" smtClean="0"/>
              <a:t>изображение</a:t>
            </a:r>
            <a:r>
              <a:rPr lang="ru-RU" dirty="0" smtClean="0"/>
              <a:t>).</a:t>
            </a:r>
            <a:endParaRPr lang="ru-RU" dirty="0" smtClean="0"/>
          </a:p>
          <a:p>
            <a:pPr algn="just"/>
            <a:r>
              <a:rPr lang="ru-RU" dirty="0" smtClean="0"/>
              <a:t>Разгладьте свой песок волшебной палочкой и изобразите волны на </a:t>
            </a:r>
            <a:r>
              <a:rPr lang="ru-RU" dirty="0" smtClean="0"/>
              <a:t>реке</a:t>
            </a:r>
            <a:r>
              <a:rPr lang="ru-RU" dirty="0" smtClean="0"/>
              <a:t> </a:t>
            </a:r>
            <a:r>
              <a:rPr lang="ru-RU" dirty="0" smtClean="0"/>
              <a:t>(волнистые </a:t>
            </a:r>
            <a:r>
              <a:rPr lang="ru-RU" dirty="0" smtClean="0"/>
              <a:t>линии)</a:t>
            </a:r>
            <a:endParaRPr lang="ru-RU" dirty="0" smtClean="0"/>
          </a:p>
          <a:p>
            <a:pPr algn="just"/>
            <a:r>
              <a:rPr lang="ru-RU" dirty="0" smtClean="0"/>
              <a:t>У каждого из вас на столах есть маленький шарик. Представьте, что это Колобок. Покачайте свой шарик по волнам ладошкой туда и обратно.</a:t>
            </a:r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V задание – река.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55576" y="476672"/>
            <a:ext cx="7992888" cy="5996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VI задача – рыбка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4725144"/>
            <a:ext cx="8136904" cy="1944216"/>
          </a:xfrm>
        </p:spPr>
        <p:txBody>
          <a:bodyPr>
            <a:normAutofit/>
          </a:bodyPr>
          <a:lstStyle/>
          <a:p>
            <a:r>
              <a:rPr lang="ru-RU" sz="1700" dirty="0" smtClean="0"/>
              <a:t>Но </a:t>
            </a:r>
            <a:r>
              <a:rPr lang="ru-RU" sz="1700" dirty="0" smtClean="0"/>
              <a:t>наш Колобок плохо плавает. А тут еще и сильные волны начали накрывать его. (Дети набирают песок в ладошку и посыпают сверху на Колобка). Испугался наш приятель и начал на помощь звать. А кто в реке помочь может? </a:t>
            </a:r>
            <a:r>
              <a:rPr lang="ru-RU" sz="1700" dirty="0" smtClean="0"/>
              <a:t>(Обсуждение</a:t>
            </a:r>
            <a:r>
              <a:rPr lang="ru-RU" sz="1700" dirty="0" smtClean="0"/>
              <a:t>). </a:t>
            </a:r>
            <a:r>
              <a:rPr lang="ru-RU" sz="1700" dirty="0" smtClean="0"/>
              <a:t>Сложите </a:t>
            </a:r>
            <a:r>
              <a:rPr lang="ru-RU" sz="1700" dirty="0" smtClean="0"/>
              <a:t>свои ладошки вместе и попробуйте по волшебному песочку проплыть, как рыбки и спасти нашего героя.</a:t>
            </a:r>
            <a:endParaRPr lang="ru-RU" sz="1700" dirty="0" smtClean="0"/>
          </a:p>
          <a:p>
            <a:r>
              <a:rPr lang="ru-RU" sz="1700" dirty="0" smtClean="0"/>
              <a:t>Спасибо Рыбке за спасение, отряхните свои ручки и отойдите от своих столиков.</a:t>
            </a:r>
            <a:endParaRPr lang="ru-RU" sz="1700" dirty="0" smtClean="0"/>
          </a:p>
          <a:p>
            <a:endParaRPr lang="ru-RU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187450" y="332740"/>
            <a:ext cx="7105015" cy="6408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24739" y="476673"/>
            <a:ext cx="7104789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VII задание – солнце.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233172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Вынесла </a:t>
            </a:r>
            <a:r>
              <a:rPr lang="ru-RU" dirty="0" smtClean="0"/>
              <a:t>Золотая рыбка Колобка на берег. Лежит он весь мокрый. Холодно ему стало. Кто может помочь ему согреться? (Воспитатель открывает ящик достает картинку с изображением Солнышка и загадку)</a:t>
            </a:r>
            <a:endParaRPr lang="ru-RU" dirty="0" smtClean="0"/>
          </a:p>
          <a:p>
            <a:pPr algn="just"/>
            <a:r>
              <a:rPr lang="ru-RU" dirty="0" smtClean="0"/>
              <a:t>Что горит без пламени?</a:t>
            </a:r>
            <a:endParaRPr lang="ru-RU" dirty="0" smtClean="0"/>
          </a:p>
          <a:p>
            <a:pPr algn="just"/>
            <a:r>
              <a:rPr lang="ru-RU" dirty="0" smtClean="0"/>
              <a:t>Давайте возьмем песочек в ручки и будем сыпать его на столик, стараясь при этом изобразить солнышко с лучиками, которое согреет и высушит нашего Колобка.</a:t>
            </a:r>
            <a:endParaRPr lang="ru-RU" dirty="0" smtClean="0"/>
          </a:p>
          <a:p>
            <a:pPr algn="just"/>
            <a:endParaRPr lang="ru-RU" dirty="0"/>
          </a:p>
        </p:txBody>
      </p:sp>
      <p:pic>
        <p:nvPicPr>
          <p:cNvPr id="23554" name="Picture 2" descr="https://sun6-21.userapi.com/s/v1/ig2/ojFggfhInVGCTLqo3BR10Ui1DE571gP_plASk7pT71daiP-aJJaxOXPPjcOxZXsdJ7fdMKMbyUpPFfB-d-Bi2YhG.jpg?size=1920x1920&amp;quality=95&amp;crop=0,0,1920,1920&amp;ava=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86790" y="-27305"/>
            <a:ext cx="7783195" cy="7335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Живой песок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Отправляемся в другую страну «Живого песка». Слепим колобка из песка.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55576" y="2564904"/>
            <a:ext cx="7617688" cy="3911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Норки-холмики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Обитатели песочной страны живут каждый в своих домиках-норках. Педагог делает на песке норку. Вы сами можете попробовать. Сделать норки для всех животных. Слепить норку черепашке, мышке, жирафу.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Кулики-пирожки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Нам необходимо накормить животных, слепим им пирожки.</a:t>
            </a:r>
            <a:endParaRPr lang="ru-RU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331640" y="2636912"/>
            <a:ext cx="5898232" cy="3932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Домик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Вот и высушился наш друг. Посмотрел по сторонам (дети поворачиваются в разные стороны) и увидел вдали избушку бабушки и дедушки. Воспитатель достает из волшебного сундука картонные трафареты дома. Дети, засыпая песком трафарет, создают домик дедушки и бабушки.</a:t>
            </a:r>
            <a:endParaRPr lang="ru-RU" dirty="0" smtClean="0"/>
          </a:p>
          <a:p>
            <a:r>
              <a:rPr lang="ru-RU" dirty="0" smtClean="0"/>
              <a:t>Как увидел Колобок свой дом, обрадовался и быстро покатился к нему (дети катят свои шарики к дому).</a:t>
            </a:r>
            <a:endParaRPr lang="ru-RU" dirty="0" smtClean="0"/>
          </a:p>
          <a:p>
            <a:r>
              <a:rPr lang="ru-RU" dirty="0" smtClean="0"/>
              <a:t>Сел Колобок на завалинке, так радостно ему стало, что домой вернулся. Тут еще и бабушка с дедушкой вышли (дети берут фигурки и ставят рядом с Колобком) – целуют Колобка, обнимают и поют песенку Колобка.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4843</Words>
  <Application>WPS Presentation</Application>
  <PresentationFormat>Экран (4:3)</PresentationFormat>
  <Paragraphs>83</Paragraphs>
  <Slides>15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Arial</vt:lpstr>
      <vt:lpstr>SimSun</vt:lpstr>
      <vt:lpstr>Wingdings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I задача – приветствие с песком. </vt:lpstr>
      <vt:lpstr>II задача – дождик. </vt:lpstr>
      <vt:lpstr>III задание – ветер. </vt:lpstr>
      <vt:lpstr>IV задача – дорожка. </vt:lpstr>
      <vt:lpstr>V задание – река. </vt:lpstr>
      <vt:lpstr>VI задача – рыбка</vt:lpstr>
      <vt:lpstr>PowerPoint 演示文稿</vt:lpstr>
      <vt:lpstr>VII задание – солнце. </vt:lpstr>
      <vt:lpstr>8. Живой песок</vt:lpstr>
      <vt:lpstr>9. Норки-холмики</vt:lpstr>
      <vt:lpstr>10. Кулики-пирожки</vt:lpstr>
      <vt:lpstr>11. Домик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Анастасия</dc:creator>
  <cp:lastModifiedBy>Анастасия</cp:lastModifiedBy>
  <cp:revision>29</cp:revision>
  <dcterms:created xsi:type="dcterms:W3CDTF">2022-10-14T18:34:00Z</dcterms:created>
  <dcterms:modified xsi:type="dcterms:W3CDTF">2024-04-22T09:48:56Z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90F1966CB62144C1952388CBC1D225EB_12</vt:lpwstr>
  </property>
  <property fmtid="{D5CDD505-2E9C-101B-9397-08002B2CF9AE}" pid="3" name="KSOProductBuildVer">
    <vt:lpwstr>1049-12.2.0.16731</vt:lpwstr>
  </property>
</Properties>
</file>