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94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47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84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307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35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63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407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922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52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53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304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21431-190F-4C26-B190-3037CE25AF5D}" type="datetimeFigureOut">
              <a:rPr lang="ru-RU" smtClean="0"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80D02-0331-4D35-AECB-C1321511D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447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620688"/>
            <a:ext cx="6768752" cy="1470025"/>
          </a:xfrm>
        </p:spPr>
        <p:txBody>
          <a:bodyPr/>
          <a:lstStyle/>
          <a:p>
            <a:r>
              <a:rPr lang="ru-RU" b="1" dirty="0">
                <a:latin typeface="Century Schoolbook" panose="02040604050505020304" pitchFamily="18" charset="0"/>
              </a:rPr>
              <a:t>Викторина </a:t>
            </a:r>
            <a:r>
              <a:rPr lang="ru-RU" b="1" dirty="0" smtClean="0">
                <a:latin typeface="Century Schoolbook" panose="02040604050505020304" pitchFamily="18" charset="0"/>
              </a:rPr>
              <a:t/>
            </a:r>
            <a:br>
              <a:rPr lang="ru-RU" b="1" dirty="0" smtClean="0">
                <a:latin typeface="Century Schoolbook" panose="02040604050505020304" pitchFamily="18" charset="0"/>
              </a:rPr>
            </a:br>
            <a:r>
              <a:rPr lang="ru-RU" b="1" dirty="0" smtClean="0">
                <a:latin typeface="Century Schoolbook" panose="02040604050505020304" pitchFamily="18" charset="0"/>
              </a:rPr>
              <a:t>«</a:t>
            </a:r>
            <a:r>
              <a:rPr lang="ru-RU" b="1" dirty="0">
                <a:latin typeface="Century Schoolbook" panose="02040604050505020304" pitchFamily="18" charset="0"/>
              </a:rPr>
              <a:t>Угадай птичку»</a:t>
            </a:r>
            <a:r>
              <a:rPr lang="ru-RU" dirty="0">
                <a:latin typeface="Century Schoolbook" panose="020406040505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526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entury Schoolbook" panose="02040604050505020304" pitchFamily="18" charset="0"/>
              </a:rPr>
              <a:t>Какая птица передвигается по стволу вниз головой? </a:t>
            </a:r>
          </a:p>
        </p:txBody>
      </p:sp>
      <p:pic>
        <p:nvPicPr>
          <p:cNvPr id="1026" name="Picture 2" descr="http://www.bestmagazine.ru/sites/default/files/popolz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5976663" cy="522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blipFill>
            <a:blip r:embed="rId3"/>
            <a:stretch>
              <a:fillRect/>
            </a:stretch>
          </a:blip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54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entury Schoolbook" panose="02040604050505020304" pitchFamily="18" charset="0"/>
              </a:rPr>
              <a:t>Какую птицу называют лесным доктором? 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blipFill>
            <a:blip r:embed="rId2"/>
            <a:stretch>
              <a:fillRect/>
            </a:stretch>
          </a:blip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https://www.birdguides-cdn.com/cdn/taxonomy/birds/099101_P001_GSWoodpeck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" y="567934"/>
            <a:ext cx="8711952" cy="653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18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entury Schoolbook" panose="02040604050505020304" pitchFamily="18" charset="0"/>
              </a:rPr>
              <a:t>Какая птица высиживает своих птенцов зимой? 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blipFill>
            <a:blip r:embed="rId2"/>
            <a:stretch>
              <a:fillRect/>
            </a:stretch>
          </a:blip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 descr="https://upload.wikimedia.org/wikipedia/commons/b/b9/Loxia_pytyopsittacus%2C_mal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96597"/>
            <a:ext cx="5976664" cy="539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08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entury Schoolbook" panose="02040604050505020304" pitchFamily="18" charset="0"/>
              </a:rPr>
              <a:t>Какая птица любит всё блестящее? 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blipFill>
            <a:blip r:embed="rId2"/>
            <a:stretch>
              <a:fillRect/>
            </a:stretch>
          </a:blip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2" name="Picture 4" descr="https://pbs.twimg.com/media/EAojvozXUAEIcb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0" r="9264" b="5391"/>
          <a:stretch/>
        </p:blipFill>
        <p:spPr bwMode="auto">
          <a:xfrm>
            <a:off x="899592" y="1359876"/>
            <a:ext cx="7951331" cy="526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63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entury Schoolbook" panose="02040604050505020304" pitchFamily="18" charset="0"/>
              </a:rPr>
              <a:t>Какая птица появляется у нас с первым снегом? 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blipFill>
            <a:blip r:embed="rId2"/>
            <a:stretch>
              <a:fillRect/>
            </a:stretch>
          </a:blip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1" r="1907"/>
          <a:stretch/>
        </p:blipFill>
        <p:spPr>
          <a:xfrm>
            <a:off x="611560" y="1412776"/>
            <a:ext cx="7911117" cy="532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4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entury Schoolbook" panose="02040604050505020304" pitchFamily="18" charset="0"/>
              </a:rPr>
              <a:t>Какая птица имеет название компанейская? </a:t>
            </a:r>
          </a:p>
        </p:txBody>
      </p:sp>
      <p:pic>
        <p:nvPicPr>
          <p:cNvPr id="5122" name="Picture 2" descr="https://i.pinimg.com/originals/30/78/49/3078492a6bd7e38601bc08b441cd145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403976" cy="520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blipFill>
            <a:blip r:embed="rId3"/>
            <a:stretch>
              <a:fillRect/>
            </a:stretch>
          </a:blip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05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68952" cy="1431032"/>
          </a:xfrm>
        </p:spPr>
        <p:txBody>
          <a:bodyPr>
            <a:normAutofit/>
          </a:bodyPr>
          <a:lstStyle/>
          <a:p>
            <a:pPr algn="l"/>
            <a:r>
              <a:rPr lang="ru-RU" sz="3600" dirty="0">
                <a:latin typeface="Century Schoolbook" panose="02040604050505020304" pitchFamily="18" charset="0"/>
              </a:rPr>
              <a:t>Какая птица может открыть бутылку с молоком, есть сало и рыбу? 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blipFill>
            <a:blip r:embed="rId2"/>
            <a:stretch>
              <a:fillRect/>
            </a:stretch>
          </a:blip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170" name="Picture 2" descr="https://e.ocvita.com.ua/pars_docs/refs/6/5019/5019_html_m3d76e99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7"/>
          <a:stretch/>
        </p:blipFill>
        <p:spPr bwMode="auto">
          <a:xfrm>
            <a:off x="863588" y="1484784"/>
            <a:ext cx="7416824" cy="511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81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56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Викторина  «Угадай птичку» </vt:lpstr>
      <vt:lpstr>Какая птица передвигается по стволу вниз головой? </vt:lpstr>
      <vt:lpstr>Какую птицу называют лесным доктором? </vt:lpstr>
      <vt:lpstr>Какая птица высиживает своих птенцов зимой? </vt:lpstr>
      <vt:lpstr>Какая птица любит всё блестящее? </vt:lpstr>
      <vt:lpstr>Какая птица появляется у нас с первым снегом? </vt:lpstr>
      <vt:lpstr>Какая птица имеет название компанейская? </vt:lpstr>
      <vt:lpstr>Какая птица может открыть бутылку с молоком, есть сало и рыбу?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 «Угадай птичку»</dc:title>
  <dc:creator>ТАТЬЯНА</dc:creator>
  <cp:lastModifiedBy>ТАТЬЯНА</cp:lastModifiedBy>
  <cp:revision>3</cp:revision>
  <dcterms:created xsi:type="dcterms:W3CDTF">2021-07-15T17:52:52Z</dcterms:created>
  <dcterms:modified xsi:type="dcterms:W3CDTF">2021-07-15T18:13:45Z</dcterms:modified>
</cp:coreProperties>
</file>