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56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57" r:id="rId24"/>
    <p:sldId id="258" r:id="rId25"/>
    <p:sldId id="259" r:id="rId26"/>
    <p:sldId id="260" r:id="rId27"/>
    <p:sldId id="261" r:id="rId28"/>
    <p:sldId id="299" r:id="rId29"/>
    <p:sldId id="262" r:id="rId30"/>
    <p:sldId id="263" r:id="rId31"/>
    <p:sldId id="264" r:id="rId32"/>
    <p:sldId id="265" r:id="rId33"/>
    <p:sldId id="266" r:id="rId34"/>
    <p:sldId id="300" r:id="rId35"/>
    <p:sldId id="267" r:id="rId36"/>
    <p:sldId id="268" r:id="rId37"/>
    <p:sldId id="269" r:id="rId38"/>
    <p:sldId id="270" r:id="rId39"/>
    <p:sldId id="271" r:id="rId40"/>
    <p:sldId id="301" r:id="rId41"/>
    <p:sldId id="272" r:id="rId42"/>
    <p:sldId id="273" r:id="rId43"/>
    <p:sldId id="274" r:id="rId44"/>
    <p:sldId id="275" r:id="rId45"/>
    <p:sldId id="276" r:id="rId46"/>
    <p:sldId id="278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4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267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030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070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159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805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095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551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556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624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96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71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1E4AC-18A0-4047-8717-ED2474BB767B}" type="datetimeFigureOut">
              <a:rPr lang="ru-RU" smtClean="0"/>
              <a:t>09.05.2021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667A4-5696-4504-AF0A-A0458C349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048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16.xml"/><Relationship Id="rId18" Type="http://schemas.openxmlformats.org/officeDocument/2006/relationships/slide" Target="slide9.xml"/><Relationship Id="rId3" Type="http://schemas.openxmlformats.org/officeDocument/2006/relationships/slide" Target="slide35.xml"/><Relationship Id="rId21" Type="http://schemas.openxmlformats.org/officeDocument/2006/relationships/slide" Target="slide20.xml"/><Relationship Id="rId7" Type="http://schemas.openxmlformats.org/officeDocument/2006/relationships/slide" Target="slide4.xml"/><Relationship Id="rId12" Type="http://schemas.openxmlformats.org/officeDocument/2006/relationships/slide" Target="slide15.xml"/><Relationship Id="rId17" Type="http://schemas.openxmlformats.org/officeDocument/2006/relationships/slide" Target="slide18.xml"/><Relationship Id="rId25" Type="http://schemas.openxmlformats.org/officeDocument/2006/relationships/slide" Target="slide22.xml"/><Relationship Id="rId2" Type="http://schemas.openxmlformats.org/officeDocument/2006/relationships/slide" Target="slide23.xml"/><Relationship Id="rId16" Type="http://schemas.openxmlformats.org/officeDocument/2006/relationships/slide" Target="slide17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6.xml"/><Relationship Id="rId24" Type="http://schemas.openxmlformats.org/officeDocument/2006/relationships/slide" Target="slide21.xml"/><Relationship Id="rId5" Type="http://schemas.openxmlformats.org/officeDocument/2006/relationships/slide" Target="slide41.xml"/><Relationship Id="rId15" Type="http://schemas.openxmlformats.org/officeDocument/2006/relationships/slide" Target="slide8.xml"/><Relationship Id="rId23" Type="http://schemas.openxmlformats.org/officeDocument/2006/relationships/slide" Target="slide12.xml"/><Relationship Id="rId10" Type="http://schemas.openxmlformats.org/officeDocument/2006/relationships/slide" Target="slide5.xml"/><Relationship Id="rId19" Type="http://schemas.openxmlformats.org/officeDocument/2006/relationships/slide" Target="slide10.xml"/><Relationship Id="rId4" Type="http://schemas.openxmlformats.org/officeDocument/2006/relationships/slide" Target="slide29.xml"/><Relationship Id="rId9" Type="http://schemas.openxmlformats.org/officeDocument/2006/relationships/slide" Target="slide14.xml"/><Relationship Id="rId14" Type="http://schemas.openxmlformats.org/officeDocument/2006/relationships/slide" Target="slide7.xml"/><Relationship Id="rId22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Quiz on British and American culture</a:t>
            </a:r>
            <a:br>
              <a:rPr lang="en-US" dirty="0" smtClean="0"/>
            </a:br>
            <a:r>
              <a:rPr lang="en-US" dirty="0" smtClean="0"/>
              <a:t>9 Grade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Масленникова </a:t>
            </a:r>
            <a:r>
              <a:rPr lang="ru-RU" dirty="0" smtClean="0"/>
              <a:t>Е.С</a:t>
            </a:r>
            <a:r>
              <a:rPr lang="ru-RU" dirty="0" smtClean="0"/>
              <a:t>.</a:t>
            </a:r>
          </a:p>
          <a:p>
            <a:r>
              <a:rPr lang="ru-RU" dirty="0" smtClean="0"/>
              <a:t>Лицей №36</a:t>
            </a:r>
          </a:p>
          <a:p>
            <a:r>
              <a:rPr lang="ru-RU" dirty="0" err="1" smtClean="0"/>
              <a:t>Г.Н.Новгород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278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341441"/>
              </p:ext>
            </p:extLst>
          </p:nvPr>
        </p:nvGraphicFramePr>
        <p:xfrm>
          <a:off x="107504" y="260648"/>
          <a:ext cx="8928992" cy="590465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232248"/>
                <a:gridCol w="2232248"/>
                <a:gridCol w="2232248"/>
                <a:gridCol w="2232248"/>
              </a:tblGrid>
              <a:tr h="738082">
                <a:tc gridSpan="2">
                  <a:txBody>
                    <a:bodyPr/>
                    <a:lstStyle/>
                    <a:p>
                      <a:r>
                        <a:rPr lang="en-US" b="0" dirty="0" smtClean="0">
                          <a:hlinkClick r:id="rId2" action="ppaction://hlinksldjump"/>
                        </a:rPr>
                        <a:t>Go on1</a:t>
                      </a:r>
                      <a:endParaRPr lang="ru-RU" b="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b="0" dirty="0" smtClean="0">
                          <a:hlinkClick r:id="rId3" action="ppaction://hlinksldjump"/>
                        </a:rPr>
                        <a:t>Go on2</a:t>
                      </a:r>
                      <a:endParaRPr lang="ru-RU" b="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38082">
                <a:tc gridSpan="2">
                  <a:txBody>
                    <a:bodyPr/>
                    <a:lstStyle/>
                    <a:p>
                      <a:r>
                        <a:rPr lang="en-US" dirty="0" smtClean="0">
                          <a:hlinkClick r:id="rId4" action="ppaction://hlinksldjump"/>
                        </a:rPr>
                        <a:t>Go on3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>
                          <a:hlinkClick r:id="rId5" action="ppaction://hlinksldjump"/>
                        </a:rPr>
                        <a:t>Go on4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38082">
                <a:tc gridSpan="2">
                  <a:txBody>
                    <a:bodyPr/>
                    <a:lstStyle/>
                    <a:p>
                      <a:r>
                        <a:rPr lang="en-US" b="1" dirty="0" smtClean="0"/>
                        <a:t>The UK</a:t>
                      </a:r>
                      <a:endParaRPr lang="ru-RU" b="1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b="1" dirty="0" smtClean="0"/>
                        <a:t>The USA</a:t>
                      </a:r>
                      <a:endParaRPr lang="ru-RU" b="1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38082"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6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7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8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9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738082"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0" action="ppaction://hlinksldjump"/>
                        </a:rPr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1" action="ppaction://hlinksldjump"/>
                        </a:rPr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2" action="ppaction://hlinksldjump"/>
                        </a:rPr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3" action="ppaction://hlinksldjump"/>
                        </a:rPr>
                        <a:t>30</a:t>
                      </a:r>
                      <a:endParaRPr lang="ru-RU" dirty="0"/>
                    </a:p>
                  </a:txBody>
                  <a:tcPr/>
                </a:tc>
              </a:tr>
              <a:tr h="738082"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4" action="ppaction://hlinksldjump"/>
                        </a:rPr>
                        <a:t>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5" action="ppaction://hlinksldjump"/>
                        </a:rPr>
                        <a:t>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6" action="ppaction://hlinksldjump"/>
                        </a:rPr>
                        <a:t>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7" action="ppaction://hlinksldjump"/>
                        </a:rPr>
                        <a:t>50</a:t>
                      </a:r>
                      <a:endParaRPr lang="ru-RU" dirty="0"/>
                    </a:p>
                  </a:txBody>
                  <a:tcPr/>
                </a:tc>
              </a:tr>
              <a:tr h="738082"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8" action="ppaction://hlinksldjump"/>
                        </a:rPr>
                        <a:t>75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19" action="ppaction://hlinksldjump"/>
                        </a:rPr>
                        <a:t>75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0" action="ppaction://hlinksldjump"/>
                        </a:rPr>
                        <a:t>75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1" action="ppaction://hlinksldjump"/>
                        </a:rPr>
                        <a:t>75</a:t>
                      </a:r>
                      <a:endParaRPr lang="ru-RU" dirty="0"/>
                    </a:p>
                  </a:txBody>
                  <a:tcPr/>
                </a:tc>
              </a:tr>
              <a:tr h="738082"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3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4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5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075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1180727"/>
          </a:xfrm>
        </p:spPr>
        <p:txBody>
          <a:bodyPr/>
          <a:lstStyle/>
          <a:p>
            <a:r>
              <a:rPr lang="en-US" dirty="0" smtClean="0"/>
              <a:t>What is the national costume of Scottish men?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16216" y="5013176"/>
            <a:ext cx="32403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  Kilt               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56" y="2140172"/>
            <a:ext cx="6012160" cy="3609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873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1540768"/>
          </a:xfrm>
        </p:spPr>
        <p:txBody>
          <a:bodyPr/>
          <a:lstStyle/>
          <a:p>
            <a:r>
              <a:rPr lang="en-US" dirty="0" smtClean="0"/>
              <a:t>The university with history which goes back to 1096 and is considered to be one of the oldest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44209" y="5229200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  Oxford               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36912"/>
            <a:ext cx="5580112" cy="3137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7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83526"/>
            <a:ext cx="5940152" cy="3618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1396752"/>
          </a:xfrm>
        </p:spPr>
        <p:txBody>
          <a:bodyPr/>
          <a:lstStyle/>
          <a:p>
            <a:r>
              <a:rPr lang="en-US" dirty="0" smtClean="0"/>
              <a:t>Where does the British Monarch live?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580112" y="5078794"/>
            <a:ext cx="46805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  Buckingham Palace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4" action="ppaction://hlinksldjump"/>
          </p:cNvPr>
          <p:cNvSpPr/>
          <p:nvPr/>
        </p:nvSpPr>
        <p:spPr>
          <a:xfrm>
            <a:off x="107504" y="5949280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05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1684784"/>
          </a:xfrm>
        </p:spPr>
        <p:txBody>
          <a:bodyPr/>
          <a:lstStyle/>
          <a:p>
            <a:r>
              <a:rPr lang="en-US" dirty="0" smtClean="0"/>
              <a:t>Traditional </a:t>
            </a:r>
            <a:r>
              <a:rPr lang="en-US" dirty="0" err="1" smtClean="0"/>
              <a:t>Skottish</a:t>
            </a:r>
            <a:r>
              <a:rPr lang="en-US" dirty="0" smtClean="0"/>
              <a:t> New Year song “Auld Lang </a:t>
            </a:r>
            <a:r>
              <a:rPr lang="en-US" dirty="0" err="1" smtClean="0"/>
              <a:t>Syne</a:t>
            </a:r>
            <a:r>
              <a:rPr lang="en-US" dirty="0" smtClean="0"/>
              <a:t>” was written by…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3754" y="5613920"/>
            <a:ext cx="3600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  Robert Burns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60250"/>
            <a:ext cx="6169888" cy="2953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0699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88272"/>
            <a:ext cx="4716016" cy="3228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1036712"/>
          </a:xfrm>
        </p:spPr>
        <p:txBody>
          <a:bodyPr/>
          <a:lstStyle/>
          <a:p>
            <a:r>
              <a:rPr lang="en-US" dirty="0" smtClean="0"/>
              <a:t>What’s the speakers’ corner in Hyde Park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63888" y="4077072"/>
            <a:ext cx="49685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  The place where one can freely speak up their ideas     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4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17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1756792"/>
          </a:xfrm>
        </p:spPr>
        <p:txBody>
          <a:bodyPr/>
          <a:lstStyle/>
          <a:p>
            <a:r>
              <a:rPr lang="en-US" dirty="0" smtClean="0"/>
              <a:t>Name the street, where the main character of Arthur Conan Doyle’s detective stories Sherlock Holmes Lives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72200" y="5157192"/>
            <a:ext cx="25686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Baker’s street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140968"/>
            <a:ext cx="4499992" cy="2999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224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1540768"/>
          </a:xfrm>
        </p:spPr>
        <p:txBody>
          <a:bodyPr/>
          <a:lstStyle/>
          <a:p>
            <a:r>
              <a:rPr lang="en-US" dirty="0" smtClean="0"/>
              <a:t>What’s there in the center of Trafalgar's square?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72200" y="5157192"/>
            <a:ext cx="25686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Nelson’s column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439" y="2636912"/>
            <a:ext cx="4408957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4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7787208" cy="2044824"/>
          </a:xfrm>
        </p:spPr>
        <p:txBody>
          <a:bodyPr/>
          <a:lstStyle/>
          <a:p>
            <a:r>
              <a:rPr lang="en-US" dirty="0" smtClean="0"/>
              <a:t>Name English forest which became famous thanks to Robin Hood, heroic outlaw originally depicted in English folklore.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Sherwood's forest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268" y="3356992"/>
            <a:ext cx="4228324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97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1324743"/>
          </a:xfrm>
        </p:spPr>
        <p:txBody>
          <a:bodyPr/>
          <a:lstStyle/>
          <a:p>
            <a:r>
              <a:rPr lang="en-US" dirty="0" smtClean="0"/>
              <a:t>What animal, depicted on British coat of arms as the symbol of strength and might?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5301208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Lion</a:t>
            </a:r>
            <a:endParaRPr lang="ru-RU" sz="4400" dirty="0"/>
          </a:p>
        </p:txBody>
      </p:sp>
      <p:sp>
        <p:nvSpPr>
          <p:cNvPr id="6" name="Блок-схема: несколько документов 5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648" y="2852936"/>
            <a:ext cx="4572000" cy="335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5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1972816"/>
          </a:xfrm>
        </p:spPr>
        <p:txBody>
          <a:bodyPr/>
          <a:lstStyle/>
          <a:p>
            <a:r>
              <a:rPr lang="en-US" dirty="0" smtClean="0"/>
              <a:t>What’s “the tube”?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80112" y="5013176"/>
            <a:ext cx="33607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British underground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00" b="23833"/>
          <a:stretch/>
        </p:blipFill>
        <p:spPr>
          <a:xfrm>
            <a:off x="1637076" y="3356992"/>
            <a:ext cx="3939608" cy="2211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828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1612776"/>
          </a:xfrm>
        </p:spPr>
        <p:txBody>
          <a:bodyPr/>
          <a:lstStyle/>
          <a:p>
            <a:r>
              <a:rPr lang="en-US" dirty="0" smtClean="0"/>
              <a:t>Name the place, where American president and the government sits?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The White House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36912"/>
            <a:ext cx="4932548" cy="3176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933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2332856"/>
          </a:xfrm>
        </p:spPr>
        <p:txBody>
          <a:bodyPr/>
          <a:lstStyle/>
          <a:p>
            <a:r>
              <a:rPr lang="en-US" dirty="0" smtClean="0"/>
              <a:t>The university which is statistically considered to be the best technical university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64288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MIT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394" y="2852936"/>
            <a:ext cx="5364088" cy="3588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821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1468760"/>
          </a:xfrm>
        </p:spPr>
        <p:txBody>
          <a:bodyPr/>
          <a:lstStyle/>
          <a:p>
            <a:r>
              <a:rPr lang="en-US" dirty="0" smtClean="0"/>
              <a:t>Who is the first American president?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George Washington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008" y="2132856"/>
            <a:ext cx="4330422" cy="4330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4976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3124944"/>
          </a:xfrm>
        </p:spPr>
        <p:txBody>
          <a:bodyPr/>
          <a:lstStyle/>
          <a:p>
            <a:r>
              <a:rPr lang="en-US" dirty="0" smtClean="0"/>
              <a:t>Name the first ship which came from Europe to America full of pilgrims?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Mayflower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68221"/>
            <a:ext cx="5185833" cy="3201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161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1756792"/>
          </a:xfrm>
        </p:spPr>
        <p:txBody>
          <a:bodyPr/>
          <a:lstStyle/>
          <a:p>
            <a:r>
              <a:rPr lang="en-US" dirty="0" smtClean="0"/>
              <a:t>What “tea party” became a historical event and lead to the Independence War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Boston </a:t>
            </a:r>
            <a:r>
              <a:rPr lang="en-US" sz="4400" dirty="0" err="1" smtClean="0"/>
              <a:t>Teaparty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708920"/>
            <a:ext cx="3911312" cy="371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8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2116832"/>
          </a:xfrm>
        </p:spPr>
        <p:txBody>
          <a:bodyPr/>
          <a:lstStyle/>
          <a:p>
            <a:r>
              <a:rPr lang="en-US" dirty="0" smtClean="0"/>
              <a:t>Before becoming an American President Ronald </a:t>
            </a:r>
            <a:r>
              <a:rPr lang="en-US" dirty="0" err="1" smtClean="0"/>
              <a:t>Ragon</a:t>
            </a:r>
            <a:r>
              <a:rPr lang="en-US" dirty="0" smtClean="0"/>
              <a:t> had been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An actor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cc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36912"/>
            <a:ext cx="4572000" cy="3058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4180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1396752"/>
          </a:xfrm>
        </p:spPr>
        <p:txBody>
          <a:bodyPr/>
          <a:lstStyle/>
          <a:p>
            <a:r>
              <a:rPr lang="en-US" dirty="0" smtClean="0"/>
              <a:t>Name the longest street in New York, which length is over 50 kilometers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Broadway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26" y="2677313"/>
            <a:ext cx="4205064" cy="315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129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2908920"/>
          </a:xfrm>
        </p:spPr>
        <p:txBody>
          <a:bodyPr/>
          <a:lstStyle/>
          <a:p>
            <a:r>
              <a:rPr lang="en-US" dirty="0" smtClean="0"/>
              <a:t>How many articles are there in the constitution of the USA?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7 Articles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36912"/>
            <a:ext cx="5596114" cy="3147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370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2692896"/>
          </a:xfrm>
        </p:spPr>
        <p:txBody>
          <a:bodyPr/>
          <a:lstStyle/>
          <a:p>
            <a:r>
              <a:rPr lang="en-US" dirty="0" smtClean="0"/>
              <a:t>Republican party known as the party which protects stability and the strength of true Americans has long lasting leadership in parliament. What animal is the symbol of it?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Elephant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317" y="3573016"/>
            <a:ext cx="4095023" cy="28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5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1468760"/>
          </a:xfrm>
        </p:spPr>
        <p:txBody>
          <a:bodyPr/>
          <a:lstStyle/>
          <a:p>
            <a:r>
              <a:rPr lang="en-US" dirty="0" smtClean="0"/>
              <a:t>Which party in the USA stands more for the rights of individuals?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157192"/>
            <a:ext cx="2928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Democratic</a:t>
            </a:r>
            <a:endParaRPr lang="ru-RU" sz="4400" dirty="0"/>
          </a:p>
        </p:txBody>
      </p:sp>
      <p:sp>
        <p:nvSpPr>
          <p:cNvPr id="5" name="Блок-схема: несколько документов 4">
            <a:hlinkClick r:id="rId3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13247"/>
            <a:ext cx="4464496" cy="2976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722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river does London stand on?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(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Thames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438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Who is the head of the state in Great Britain?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(A </a:t>
            </a:r>
            <a:r>
              <a:rPr lang="en-US" dirty="0" smtClean="0"/>
              <a:t>monarch or a queen)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62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many parts does the UK consist of?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(4 </a:t>
            </a:r>
            <a:r>
              <a:rPr lang="en-US" dirty="0" smtClean="0"/>
              <a:t>parts).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685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/>
              <a:t>What is the </a:t>
            </a:r>
            <a:r>
              <a:rPr lang="en-US" dirty="0" smtClean="0"/>
              <a:t>American </a:t>
            </a:r>
            <a:r>
              <a:rPr lang="en-US" dirty="0"/>
              <a:t>symbol of Freedom?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(The Statue of Liberty).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306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/>
              <a:t>Who is the head of the state and government of the USA?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(The President).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23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6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66"/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/>
              <a:t>How many states are there in the USA?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(50)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68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66"/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birds live in the Tower of London?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(</a:t>
            </a:r>
            <a:r>
              <a:rPr lang="ru-RU" dirty="0" err="1" smtClean="0"/>
              <a:t>Ravens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061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66"/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What’s “stripes and stars</a:t>
            </a:r>
            <a:r>
              <a:rPr lang="en-US" dirty="0" smtClean="0"/>
              <a:t>”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(The national flag of the USA)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355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66"/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Whose portraits are printed on American dollars?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(American presidents).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0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66"/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Who created Donald Duck?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(Walt Disney).</a:t>
            </a:r>
            <a:endParaRPr lang="ru-RU" dirty="0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84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52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the double– decker?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(a bus that has two stores)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772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the “Union Jack”?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(The national flag of the UK)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6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When do the British celebrate Christmas?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(On the 25</a:t>
            </a:r>
            <a:r>
              <a:rPr lang="en-US" baseline="30000" dirty="0" smtClean="0"/>
              <a:t>th</a:t>
            </a:r>
            <a:r>
              <a:rPr lang="en-US" dirty="0" smtClean="0"/>
              <a:t> of December)</a:t>
            </a:r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672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What is the largest American state?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(Alaska)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370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/>
              <a:t>What is the largest port of the USA?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(</a:t>
            </a:r>
            <a:r>
              <a:rPr lang="ru-RU" dirty="0" err="1" smtClean="0"/>
              <a:t>New</a:t>
            </a:r>
            <a:r>
              <a:rPr lang="ru-RU" dirty="0" smtClean="0"/>
              <a:t> </a:t>
            </a:r>
            <a:r>
              <a:rPr lang="ru-RU" dirty="0" err="1" smtClean="0"/>
              <a:t>York</a:t>
            </a:r>
            <a:r>
              <a:rPr lang="ru-RU" dirty="0" smtClean="0"/>
              <a:t> </a:t>
            </a:r>
            <a:r>
              <a:rPr lang="ru-RU" dirty="0" err="1" smtClean="0"/>
              <a:t>City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98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38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Who discovered America?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(C. Columbus)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805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the longest river of the USA?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(The Mississippi)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34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/>
              <a:t>What </a:t>
            </a:r>
            <a:r>
              <a:rPr lang="en-US" dirty="0" err="1"/>
              <a:t>colours</a:t>
            </a:r>
            <a:r>
              <a:rPr lang="en-US" dirty="0"/>
              <a:t> </a:t>
            </a:r>
            <a:r>
              <a:rPr lang="en-US" dirty="0" smtClean="0"/>
              <a:t>are there </a:t>
            </a:r>
            <a:r>
              <a:rPr lang="en-US" dirty="0"/>
              <a:t>on </a:t>
            </a:r>
            <a:r>
              <a:rPr lang="en-US" dirty="0" smtClean="0"/>
              <a:t>the Brinish </a:t>
            </a:r>
            <a:r>
              <a:rPr lang="en-US" dirty="0"/>
              <a:t>flag?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(blue, red, white)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36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Scotland traditional musical instrument?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(bagpipe)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56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</a:t>
            </a:r>
            <a:r>
              <a:rPr lang="en-US"/>
              <a:t>many </a:t>
            </a:r>
            <a:r>
              <a:rPr lang="en-US" smtClean="0"/>
              <a:t>stripes </a:t>
            </a:r>
            <a:r>
              <a:rPr lang="en-US" dirty="0"/>
              <a:t>are there on American flag?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(13)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72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Блок-схема: несколько документов 3">
            <a:hlinkClick r:id="rId2" action="ppaction://hlinksldjump"/>
          </p:cNvPr>
          <p:cNvSpPr/>
          <p:nvPr/>
        </p:nvSpPr>
        <p:spPr>
          <a:xfrm>
            <a:off x="107504" y="5877272"/>
            <a:ext cx="1512168" cy="864096"/>
          </a:xfrm>
          <a:prstGeom prst="flowChartMulti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9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630</Words>
  <Application>Microsoft Office PowerPoint</Application>
  <PresentationFormat>Экран (4:3)</PresentationFormat>
  <Paragraphs>131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Тема Office</vt:lpstr>
      <vt:lpstr>Quiz on British and American culture 9 Grade</vt:lpstr>
      <vt:lpstr>Презентация PowerPoint</vt:lpstr>
      <vt:lpstr>10</vt:lpstr>
      <vt:lpstr>10</vt:lpstr>
      <vt:lpstr>30</vt:lpstr>
      <vt:lpstr>30</vt:lpstr>
      <vt:lpstr>50</vt:lpstr>
      <vt:lpstr>50</vt:lpstr>
      <vt:lpstr>75</vt:lpstr>
      <vt:lpstr>75</vt:lpstr>
      <vt:lpstr>100</vt:lpstr>
      <vt:lpstr>100</vt:lpstr>
      <vt:lpstr>10</vt:lpstr>
      <vt:lpstr>10</vt:lpstr>
      <vt:lpstr>30</vt:lpstr>
      <vt:lpstr>30</vt:lpstr>
      <vt:lpstr>50</vt:lpstr>
      <vt:lpstr>50</vt:lpstr>
      <vt:lpstr>75</vt:lpstr>
      <vt:lpstr>75</vt:lpstr>
      <vt:lpstr>100</vt:lpstr>
      <vt:lpstr>100</vt:lpstr>
      <vt:lpstr>What river does London stand on? </vt:lpstr>
      <vt:lpstr>Who is the head of the state in Great Britain? </vt:lpstr>
      <vt:lpstr>How many parts does the UK consist of? </vt:lpstr>
      <vt:lpstr>What is the American symbol of Freedom? </vt:lpstr>
      <vt:lpstr>Who is the head of the state and government of the USA? </vt:lpstr>
      <vt:lpstr>Презентация PowerPoint</vt:lpstr>
      <vt:lpstr>How many states are there in the USA? </vt:lpstr>
      <vt:lpstr>What birds live in the Tower of London? </vt:lpstr>
      <vt:lpstr>What’s “stripes and stars”</vt:lpstr>
      <vt:lpstr>Whose portraits are printed on American dollars? </vt:lpstr>
      <vt:lpstr>Who created Donald Duck? </vt:lpstr>
      <vt:lpstr>Презентация PowerPoint</vt:lpstr>
      <vt:lpstr>What is the double– decker? </vt:lpstr>
      <vt:lpstr>What is the “Union Jack”? </vt:lpstr>
      <vt:lpstr>When do the British celebrate Christmas? </vt:lpstr>
      <vt:lpstr>What is the largest American state? </vt:lpstr>
      <vt:lpstr>What is the largest port of the USA? </vt:lpstr>
      <vt:lpstr>Презентация PowerPoint</vt:lpstr>
      <vt:lpstr>Who discovered America? </vt:lpstr>
      <vt:lpstr>What is the longest river of the USA? </vt:lpstr>
      <vt:lpstr>What colours are there on the Brinish flag? </vt:lpstr>
      <vt:lpstr>What is Scotland traditional musical instrument? </vt:lpstr>
      <vt:lpstr>How many stripes are there on American flag?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Lin</dc:creator>
  <cp:lastModifiedBy>lin</cp:lastModifiedBy>
  <cp:revision>16</cp:revision>
  <dcterms:created xsi:type="dcterms:W3CDTF">2019-10-23T16:42:58Z</dcterms:created>
  <dcterms:modified xsi:type="dcterms:W3CDTF">2021-05-09T14:11:33Z</dcterms:modified>
</cp:coreProperties>
</file>