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9822A63-FECA-4DA7-91C2-7194140C7CDD}" type="slidenum">
              <a:t>‹#›</a:t>
            </a:fld>
            <a:endParaRPr lang="de-DE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340498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75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2895E157-5E73-4225-87F2-940E70543EE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615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ru-RU" sz="2000" b="0" i="0" u="none" strike="noStrike" kern="1200" cap="none" spc="0" baseline="0">
        <a:solidFill>
          <a:srgbClr val="000000"/>
        </a:solidFill>
        <a:uFillTx/>
        <a:latin typeface="Arial" pitchFamily="18"/>
        <a:cs typeface="Tahoma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ctrTitle"/>
          </p:nvPr>
        </p:nvSpPr>
        <p:spPr>
          <a:xfrm>
            <a:off x="755651" y="2347914"/>
            <a:ext cx="8569327" cy="16208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12883" y="4283077"/>
            <a:ext cx="7056433" cy="1931990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E968F1-D145-4C45-A5F1-51044B8562E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4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8D5BA5-14B5-42E8-8FD7-7C6D7C1FA03B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139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796927" y="4857749"/>
            <a:ext cx="8567735" cy="1501773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796927" y="3203572"/>
            <a:ext cx="8567735" cy="165417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C85E23-7246-4530-942B-7B26AC75640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92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9895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9895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C1F65-B065-425D-9057-238A1FE44C4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82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4821" y="303215"/>
            <a:ext cx="9072567" cy="125889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504821" y="1692270"/>
            <a:ext cx="4452935" cy="704846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 txBox="1">
            <a:spLocks noGrp="1"/>
          </p:cNvSpPr>
          <p:nvPr>
            <p:ph idx="2"/>
          </p:nvPr>
        </p:nvSpPr>
        <p:spPr>
          <a:xfrm>
            <a:off x="504821" y="2397127"/>
            <a:ext cx="4452935" cy="43561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 txBox="1">
            <a:spLocks noGrp="1"/>
          </p:cNvSpPr>
          <p:nvPr>
            <p:ph type="body" idx="3"/>
          </p:nvPr>
        </p:nvSpPr>
        <p:spPr>
          <a:xfrm>
            <a:off x="5121270" y="1692270"/>
            <a:ext cx="4456108" cy="704846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 txBox="1">
            <a:spLocks noGrp="1"/>
          </p:cNvSpPr>
          <p:nvPr>
            <p:ph idx="4"/>
          </p:nvPr>
        </p:nvSpPr>
        <p:spPr>
          <a:xfrm>
            <a:off x="5121270" y="2397127"/>
            <a:ext cx="4456108" cy="43561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8" name="Нижний колонтитул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9" name="Номер слайда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3313ED-6ACC-40F9-8F94-B72579A6799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984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4403D3-C601-4F29-B924-842B577D9B4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490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3" name="Нижний колонтитул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5D402A-9AEE-4022-B80E-10D43DA99D8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75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4821" y="301623"/>
            <a:ext cx="3316291" cy="1279529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3941758" y="301623"/>
            <a:ext cx="5635620" cy="645160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504821" y="1581153"/>
            <a:ext cx="3316291" cy="517207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1877FD-5211-4623-B2A1-C51ED8A6375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332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1976439" y="5291139"/>
            <a:ext cx="6048371" cy="625477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 txBox="1">
            <a:spLocks noGrp="1"/>
          </p:cNvSpPr>
          <p:nvPr>
            <p:ph type="pic" idx="1"/>
          </p:nvPr>
        </p:nvSpPr>
        <p:spPr>
          <a:xfrm>
            <a:off x="1976439" y="674690"/>
            <a:ext cx="6048371" cy="453707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1976439" y="5916616"/>
            <a:ext cx="6048371" cy="887416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FAA26E-657D-4578-B497-9CCBF0EDB22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58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FBDECA-9B69-47BB-8A7F-6EFC5932EA9D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688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 txBox="1">
            <a:spLocks noGrp="1"/>
          </p:cNvSpPr>
          <p:nvPr>
            <p:ph type="title" orient="vert"/>
          </p:nvPr>
        </p:nvSpPr>
        <p:spPr>
          <a:xfrm>
            <a:off x="7308854" y="301623"/>
            <a:ext cx="2266953" cy="645635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>
          <a:xfrm>
            <a:off x="503240" y="301623"/>
            <a:ext cx="6653210" cy="645635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E44C3F-9E0A-48F9-B8F8-197D4015037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37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30000"/>
          </a:blip>
          <a:tile sx="100000" sy="100000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3998" y="301322"/>
            <a:ext cx="9071643" cy="12621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/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503998" y="1769034"/>
            <a:ext cx="9071643" cy="498924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4"/>
          </p:nvPr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7E136488-0CD1-4067-BAB8-A90D8DD89100}" type="slidenum"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ru-RU" sz="4400" b="0" i="0" u="none" strike="noStrike" kern="1200" cap="none" spc="0" baseline="0">
          <a:solidFill>
            <a:srgbClr val="000000"/>
          </a:solidFill>
          <a:uFillTx/>
          <a:latin typeface="Arial" pitchFamily="18"/>
          <a:cs typeface="Tahoma" pitchFamily="2"/>
        </a:defRPr>
      </a:lvl1pPr>
    </p:titleStyle>
    <p:bodyStyle>
      <a:lvl1pPr marL="431999" marR="0" lvl="0" indent="-323999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ru-RU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1pPr>
      <a:lvl2pPr marL="863998" marR="0" lvl="1" indent="-323999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45000"/>
        <a:buFont typeface="StarSymbol"/>
        <a:buChar char="●"/>
        <a:tabLst/>
        <a:defRPr lang="ru-RU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2pPr>
      <a:lvl3pPr marL="1295997" marR="0" lvl="2" indent="-287999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75000"/>
        <a:buFont typeface="StarSymbol"/>
        <a:buChar char="–"/>
        <a:tabLst/>
        <a:defRPr lang="ru-RU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3pPr>
      <a:lvl4pPr marL="1727996" marR="0" lvl="3" indent="-215999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45000"/>
        <a:buFont typeface="StarSymbol"/>
        <a:buChar char="●"/>
        <a:tabLst/>
        <a:defRPr lang="ru-RU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4pPr>
      <a:lvl5pPr marL="2159995" marR="0" lvl="4" indent="-215999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75000"/>
        <a:buFont typeface="StarSymbol"/>
        <a:buChar char="–"/>
        <a:tabLst/>
        <a:defRPr lang="ru-RU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img0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02"/>
            <a:ext cx="10080629" cy="75604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stockphoto-475355722-170667a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8220" y="4207959"/>
            <a:ext cx="2448269" cy="3351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3" descr="37a7429d955720774b6529b9f5766a49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220" y="0"/>
            <a:ext cx="2299030" cy="349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4" descr="IMG-20210212-WA0021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4248476" cy="7531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6" descr="IMG-20210212-WA0019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624489" y="0"/>
            <a:ext cx="3456139" cy="525658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Солнце 7"/>
          <p:cNvSpPr/>
          <p:nvPr/>
        </p:nvSpPr>
        <p:spPr>
          <a:xfrm>
            <a:off x="8136660" y="2123657"/>
            <a:ext cx="1440161" cy="1296143"/>
          </a:xfrm>
          <a:custGeom>
            <a:avLst/>
            <a:gdLst>
              <a:gd name="f0" fmla="val 21600000"/>
              <a:gd name="f1" fmla="val 10800000"/>
              <a:gd name="f2" fmla="val w"/>
              <a:gd name="f3" fmla="val h"/>
              <a:gd name="f4" fmla="val ss"/>
              <a:gd name="f5" fmla="val 0"/>
              <a:gd name="f6" fmla="val 25000"/>
              <a:gd name="f7" fmla="abs f2"/>
              <a:gd name="f8" fmla="abs f3"/>
              <a:gd name="f9" fmla="abs f4"/>
              <a:gd name="f10" fmla="+- 50000 0 f6"/>
              <a:gd name="f11" fmla="?: f7 f2 1"/>
              <a:gd name="f12" fmla="?: f8 f3 1"/>
              <a:gd name="f13" fmla="?: f9 f4 1"/>
              <a:gd name="f14" fmla="*/ f10 30274 1"/>
              <a:gd name="f15" fmla="*/ f10 12540 1"/>
              <a:gd name="f16" fmla="*/ f10 23170 1"/>
              <a:gd name="f17" fmla="*/ f11 1 21600"/>
              <a:gd name="f18" fmla="*/ f12 1 21600"/>
              <a:gd name="f19" fmla="*/ 21600 f11 1"/>
              <a:gd name="f20" fmla="*/ 21600 f12 1"/>
              <a:gd name="f21" fmla="*/ f14 1 32768"/>
              <a:gd name="f22" fmla="*/ f15 1 32768"/>
              <a:gd name="f23" fmla="*/ f16 1 32768"/>
              <a:gd name="f24" fmla="min f18 f17"/>
              <a:gd name="f25" fmla="*/ f19 1 f13"/>
              <a:gd name="f26" fmla="*/ f20 1 f13"/>
              <a:gd name="f27" fmla="+- 50000 0 f21"/>
              <a:gd name="f28" fmla="+- 50000 0 f22"/>
              <a:gd name="f29" fmla="+- 50000 f23 0"/>
              <a:gd name="f30" fmla="+- 50000 0 f23"/>
              <a:gd name="f31" fmla="val f25"/>
              <a:gd name="f32" fmla="val f26"/>
              <a:gd name="f33" fmla="*/ f27 3 1"/>
              <a:gd name="f34" fmla="*/ f28 3 1"/>
              <a:gd name="f35" fmla="*/ f5 f24 1"/>
              <a:gd name="f36" fmla="+- f32 0 f5"/>
              <a:gd name="f37" fmla="+- f31 0 f5"/>
              <a:gd name="f38" fmla="*/ f33 1 4"/>
              <a:gd name="f39" fmla="*/ f34 1 4"/>
              <a:gd name="f40" fmla="*/ f31 f24 1"/>
              <a:gd name="f41" fmla="*/ f32 f24 1"/>
              <a:gd name="f42" fmla="*/ f36 1 2"/>
              <a:gd name="f43" fmla="*/ f37 1 2"/>
              <a:gd name="f44" fmla="*/ f37 18436 1"/>
              <a:gd name="f45" fmla="*/ f36 3163 1"/>
              <a:gd name="f46" fmla="*/ f37 3163 1"/>
              <a:gd name="f47" fmla="*/ f36 18436 1"/>
              <a:gd name="f48" fmla="*/ f37 f29 1"/>
              <a:gd name="f49" fmla="*/ f37 f30 1"/>
              <a:gd name="f50" fmla="*/ f37 f6 1"/>
              <a:gd name="f51" fmla="*/ f37 f10 1"/>
              <a:gd name="f52" fmla="*/ f36 f10 1"/>
              <a:gd name="f53" fmla="*/ f36 f29 1"/>
              <a:gd name="f54" fmla="*/ f36 f30 1"/>
              <a:gd name="f55" fmla="+- f38 3662 0"/>
              <a:gd name="f56" fmla="+- f39 3662 0"/>
              <a:gd name="f57" fmla="+- f39 12500 0"/>
              <a:gd name="f58" fmla="+- 100000 0 f38"/>
              <a:gd name="f59" fmla="*/ f37 f38 1"/>
              <a:gd name="f60" fmla="*/ f36 f38 1"/>
              <a:gd name="f61" fmla="+- f5 f42 0"/>
              <a:gd name="f62" fmla="+- f5 f43 0"/>
              <a:gd name="f63" fmla="*/ f44 1 21600"/>
              <a:gd name="f64" fmla="*/ f45 1 21600"/>
              <a:gd name="f65" fmla="*/ f46 1 21600"/>
              <a:gd name="f66" fmla="*/ f47 1 21600"/>
              <a:gd name="f67" fmla="*/ f48 1 100000"/>
              <a:gd name="f68" fmla="*/ f49 1 100000"/>
              <a:gd name="f69" fmla="*/ f50 1 100000"/>
              <a:gd name="f70" fmla="*/ f51 1 100000"/>
              <a:gd name="f71" fmla="*/ f52 1 100000"/>
              <a:gd name="f72" fmla="*/ f53 1 100000"/>
              <a:gd name="f73" fmla="*/ f54 1 100000"/>
              <a:gd name="f74" fmla="+- 100000 0 f55"/>
              <a:gd name="f75" fmla="+- 100000 0 f56"/>
              <a:gd name="f76" fmla="+- 100000 0 f57"/>
              <a:gd name="f77" fmla="*/ f59 1 100000"/>
              <a:gd name="f78" fmla="*/ f37 f55 1"/>
              <a:gd name="f79" fmla="*/ f37 f56 1"/>
              <a:gd name="f80" fmla="*/ f37 f57 1"/>
              <a:gd name="f81" fmla="*/ f37 f58 1"/>
              <a:gd name="f82" fmla="*/ f60 1 100000"/>
              <a:gd name="f83" fmla="*/ f36 f55 1"/>
              <a:gd name="f84" fmla="*/ f36 f56 1"/>
              <a:gd name="f85" fmla="*/ f36 f57 1"/>
              <a:gd name="f86" fmla="*/ f36 f58 1"/>
              <a:gd name="f87" fmla="*/ f78 1 100000"/>
              <a:gd name="f88" fmla="*/ f79 1 100000"/>
              <a:gd name="f89" fmla="*/ f80 1 100000"/>
              <a:gd name="f90" fmla="*/ f81 1 100000"/>
              <a:gd name="f91" fmla="*/ f37 f74 1"/>
              <a:gd name="f92" fmla="*/ f37 f75 1"/>
              <a:gd name="f93" fmla="*/ f37 f76 1"/>
              <a:gd name="f94" fmla="*/ f83 1 100000"/>
              <a:gd name="f95" fmla="*/ f84 1 100000"/>
              <a:gd name="f96" fmla="*/ f85 1 100000"/>
              <a:gd name="f97" fmla="*/ f86 1 100000"/>
              <a:gd name="f98" fmla="*/ f36 f74 1"/>
              <a:gd name="f99" fmla="*/ f36 f75 1"/>
              <a:gd name="f100" fmla="*/ f36 f76 1"/>
              <a:gd name="f101" fmla="*/ f68 f24 1"/>
              <a:gd name="f102" fmla="*/ f73 f24 1"/>
              <a:gd name="f103" fmla="*/ f67 f24 1"/>
              <a:gd name="f104" fmla="*/ f72 f24 1"/>
              <a:gd name="f105" fmla="*/ f61 f24 1"/>
              <a:gd name="f106" fmla="*/ f63 f24 1"/>
              <a:gd name="f107" fmla="*/ f64 f24 1"/>
              <a:gd name="f108" fmla="*/ f62 f24 1"/>
              <a:gd name="f109" fmla="*/ f82 f24 1"/>
              <a:gd name="f110" fmla="*/ f65 f24 1"/>
              <a:gd name="f111" fmla="*/ f77 f24 1"/>
              <a:gd name="f112" fmla="*/ f66 f24 1"/>
              <a:gd name="f113" fmla="*/ f69 f24 1"/>
              <a:gd name="f114" fmla="*/ f70 f24 1"/>
              <a:gd name="f115" fmla="*/ f71 f24 1"/>
              <a:gd name="f116" fmla="*/ f91 1 100000"/>
              <a:gd name="f117" fmla="*/ f92 1 100000"/>
              <a:gd name="f118" fmla="*/ f93 1 100000"/>
              <a:gd name="f119" fmla="*/ f98 1 100000"/>
              <a:gd name="f120" fmla="*/ f99 1 100000"/>
              <a:gd name="f121" fmla="*/ f100 1 100000"/>
              <a:gd name="f122" fmla="*/ f90 f24 1"/>
              <a:gd name="f123" fmla="*/ f96 f24 1"/>
              <a:gd name="f124" fmla="*/ f95 f24 1"/>
              <a:gd name="f125" fmla="*/ f94 f24 1"/>
              <a:gd name="f126" fmla="*/ f89 f24 1"/>
              <a:gd name="f127" fmla="*/ f88 f24 1"/>
              <a:gd name="f128" fmla="*/ f87 f24 1"/>
              <a:gd name="f129" fmla="*/ f97 f24 1"/>
              <a:gd name="f130" fmla="*/ f121 f24 1"/>
              <a:gd name="f131" fmla="*/ f116 f24 1"/>
              <a:gd name="f132" fmla="*/ f117 f24 1"/>
              <a:gd name="f133" fmla="*/ f118 f24 1"/>
              <a:gd name="f134" fmla="*/ f120 f24 1"/>
              <a:gd name="f135" fmla="*/ f119 f2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1" t="f102" r="f103" b="f104"/>
            <a:pathLst>
              <a:path>
                <a:moveTo>
                  <a:pt x="f40" y="f105"/>
                </a:moveTo>
                <a:lnTo>
                  <a:pt x="f122" y="f130"/>
                </a:lnTo>
                <a:lnTo>
                  <a:pt x="f122" y="f123"/>
                </a:lnTo>
                <a:close/>
                <a:moveTo>
                  <a:pt x="f106" y="f107"/>
                </a:moveTo>
                <a:lnTo>
                  <a:pt x="f131" y="f124"/>
                </a:lnTo>
                <a:lnTo>
                  <a:pt x="f132" y="f125"/>
                </a:lnTo>
                <a:close/>
                <a:moveTo>
                  <a:pt x="f108" y="f35"/>
                </a:moveTo>
                <a:lnTo>
                  <a:pt x="f133" y="f109"/>
                </a:lnTo>
                <a:lnTo>
                  <a:pt x="f126" y="f109"/>
                </a:lnTo>
                <a:close/>
                <a:moveTo>
                  <a:pt x="f110" y="f107"/>
                </a:moveTo>
                <a:lnTo>
                  <a:pt x="f127" y="f125"/>
                </a:lnTo>
                <a:lnTo>
                  <a:pt x="f128" y="f124"/>
                </a:lnTo>
                <a:close/>
                <a:moveTo>
                  <a:pt x="f35" y="f105"/>
                </a:moveTo>
                <a:lnTo>
                  <a:pt x="f111" y="f123"/>
                </a:lnTo>
                <a:lnTo>
                  <a:pt x="f111" y="f130"/>
                </a:lnTo>
                <a:close/>
                <a:moveTo>
                  <a:pt x="f110" y="f112"/>
                </a:moveTo>
                <a:lnTo>
                  <a:pt x="f128" y="f134"/>
                </a:lnTo>
                <a:lnTo>
                  <a:pt x="f127" y="f135"/>
                </a:lnTo>
                <a:close/>
                <a:moveTo>
                  <a:pt x="f108" y="f41"/>
                </a:moveTo>
                <a:lnTo>
                  <a:pt x="f126" y="f129"/>
                </a:lnTo>
                <a:lnTo>
                  <a:pt x="f133" y="f129"/>
                </a:lnTo>
                <a:close/>
                <a:moveTo>
                  <a:pt x="f106" y="f112"/>
                </a:moveTo>
                <a:lnTo>
                  <a:pt x="f132" y="f135"/>
                </a:lnTo>
                <a:lnTo>
                  <a:pt x="f131" y="f134"/>
                </a:lnTo>
                <a:close/>
                <a:moveTo>
                  <a:pt x="f113" y="f105"/>
                </a:moveTo>
                <a:arcTo wR="f114" hR="f115" stAng="f1" swAng="f0"/>
                <a:close/>
              </a:path>
            </a:pathLst>
          </a:custGeom>
          <a:solidFill>
            <a:srgbClr val="FFFF00"/>
          </a:solidFill>
          <a:ln w="25402">
            <a:solidFill>
              <a:srgbClr val="FFFF00"/>
            </a:solidFill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Прямоугольник 7"/>
          <p:cNvSpPr/>
          <p:nvPr/>
        </p:nvSpPr>
        <p:spPr>
          <a:xfrm>
            <a:off x="6696251" y="5251353"/>
            <a:ext cx="3384377" cy="230832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Такой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1" i="0" u="none" strike="noStrike" kern="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д</a:t>
            </a:r>
            <a:r>
              <a:rPr lang="ru-RU" sz="48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обрый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1" i="0" u="none" strike="noStrike" kern="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доктор</a:t>
            </a:r>
            <a:endParaRPr lang="ru-RU" sz="4800" b="1" i="0" u="none" strike="noStrike" kern="1200" cap="none" spc="0" baseline="0">
              <a:solidFill>
                <a:srgbClr val="00B050"/>
              </a:solidFill>
              <a:effectLst>
                <a:outerShdw dist="12698" dir="12000027">
                  <a:srgbClr val="000000"/>
                </a:outerShdw>
              </a:effectLst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10210-WA0006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741" y="3131765"/>
            <a:ext cx="5903878" cy="4427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3" descr="depositphotos_51551735-stock-illustration-a-fireman-and-the-big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815" y="4211881"/>
            <a:ext cx="2717285" cy="3347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2" descr="IMG-20210210-WA0005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615842" cy="421188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5"/>
          <p:cNvSpPr/>
          <p:nvPr/>
        </p:nvSpPr>
        <p:spPr>
          <a:xfrm>
            <a:off x="6048426" y="323450"/>
            <a:ext cx="3579437" cy="240065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Такой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отважный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пожарный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12-12-8583078-1030x634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031" y="4067872"/>
            <a:ext cx="3583615" cy="3491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IMG-20210209-WA0004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560588" y="0"/>
            <a:ext cx="2520031" cy="31781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1" descr="IMG-20210209-WA0005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048426" y="3216804"/>
            <a:ext cx="4032202" cy="4342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5" descr="ТОЖЕ ВИКИН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0" y="3634657"/>
            <a:ext cx="2664296" cy="3925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4" descr="МОНТАЖНИК СТЕКЛО-ПРОЗРАЧНЫХ КОНСТРУКЦИЙ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0" y="0"/>
            <a:ext cx="4176220" cy="40515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7"/>
          <p:cNvSpPr/>
          <p:nvPr/>
        </p:nvSpPr>
        <p:spPr>
          <a:xfrm>
            <a:off x="4176220" y="395459"/>
            <a:ext cx="3384377" cy="230832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Такой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разный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8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строитель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ДИТЕЛЬ-ЭКСПЕДИТОР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3563809"/>
            <a:ext cx="5832399" cy="3995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5" descr="ВОДИТЕЛЬ АВТОБУСА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2399" y="0"/>
            <a:ext cx="4248229" cy="5280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7" descr="IMG-20210212-WA0003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5832399" cy="356380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8"/>
          <p:cNvSpPr/>
          <p:nvPr/>
        </p:nvSpPr>
        <p:spPr>
          <a:xfrm>
            <a:off x="6159809" y="5159017"/>
            <a:ext cx="3920819" cy="240065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Такой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аккуратный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водитель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ЛАД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456139" y="0"/>
            <a:ext cx="3888431" cy="4191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ПРОДАВЕЦ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384130" y="3779836"/>
            <a:ext cx="3884810" cy="3779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ПРОД-КОНС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3318540"/>
            <a:ext cx="3456139" cy="4241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ПРОД-КОНС (2)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8944" y="0"/>
            <a:ext cx="2801685" cy="572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8" descr="unnamed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344323" y="4916125"/>
            <a:ext cx="2736305" cy="264354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9"/>
          <p:cNvSpPr/>
          <p:nvPr/>
        </p:nvSpPr>
        <p:spPr>
          <a:xfrm>
            <a:off x="0" y="323450"/>
            <a:ext cx="3574828" cy="221599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Такой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38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необходимый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продавец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УХГАЛТЕР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3816175" cy="4829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РУК ОТДЕЛА ПРОДАЖ ЗАВОДА ЖБИ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3623602"/>
            <a:ext cx="3816175" cy="3936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БАНК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6175" y="0"/>
            <a:ext cx="6264444" cy="4657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5" descr="1522932514_kogda-mozhet-prigoditsya-kalkulyator-mayninga-ripple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794723" y="3635818"/>
            <a:ext cx="3205950" cy="194421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4"/>
          <p:cNvSpPr/>
          <p:nvPr/>
        </p:nvSpPr>
        <p:spPr>
          <a:xfrm>
            <a:off x="5832152" y="4974354"/>
            <a:ext cx="4248476" cy="258531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Такие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считающие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профессии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 descr="IMG-20210211-WA0014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92040" y="0"/>
            <a:ext cx="4392484" cy="3203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ГИД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2592040" cy="33576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6" descr="ИСКУССТВОВЕД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966969" y="0"/>
            <a:ext cx="3113650" cy="405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1" descr="IMG-20210211-WA0024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0" y="3071899"/>
            <a:ext cx="2592287" cy="4487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IMG-20210211-WA0013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984525" y="2826712"/>
            <a:ext cx="3096094" cy="473297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8"/>
          <p:cNvSpPr/>
          <p:nvPr/>
        </p:nvSpPr>
        <p:spPr>
          <a:xfrm>
            <a:off x="2448022" y="3275783"/>
            <a:ext cx="4598243" cy="233909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Такие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46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многознающие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профессии</a:t>
            </a:r>
          </a:p>
        </p:txBody>
      </p:sp>
      <p:pic>
        <p:nvPicPr>
          <p:cNvPr id="8" name="Рисунок 9" descr="anypics.ru-41619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0112" y="5624456"/>
            <a:ext cx="3096341" cy="19352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ПРОМЫШ АЛЬПЕНИСТ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192435" y="3259607"/>
            <a:ext cx="3888184" cy="43000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3" descr="IMG-20210210-WA0000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3888184" cy="4653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1" descr="IMG-20210210-WA0001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3892033"/>
            <a:ext cx="3888184" cy="366764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203054" y="0"/>
            <a:ext cx="3849130" cy="258531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Такой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высокий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альпинист</a:t>
            </a:r>
          </a:p>
        </p:txBody>
      </p:sp>
      <p:pic>
        <p:nvPicPr>
          <p:cNvPr id="6" name="Рисунок 5" descr="depositphotos_55905931-stock-illustration-climbers-clean-windows (1)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744166" y="3275783"/>
            <a:ext cx="2448269" cy="42838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IMG-20210212-WA0012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624489" y="0"/>
            <a:ext cx="3456139" cy="3647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4" descr="ПСИОЛОГ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104211" cy="5256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2" descr="IMG-20210212-WA0013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616232" y="3203774"/>
            <a:ext cx="3464387" cy="43558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5"/>
          <p:cNvSpPr/>
          <p:nvPr/>
        </p:nvSpPr>
        <p:spPr>
          <a:xfrm>
            <a:off x="0" y="4974354"/>
            <a:ext cx="4322021" cy="258531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Такие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«красивые»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профессии</a:t>
            </a:r>
          </a:p>
        </p:txBody>
      </p:sp>
      <p:pic>
        <p:nvPicPr>
          <p:cNvPr id="6" name="Рисунок 6" descr="maxresdefault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320229" y="179432"/>
            <a:ext cx="2088233" cy="3393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7" descr="765677dc9440df4026ab09cb55669b19_XL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104211" y="4529516"/>
            <a:ext cx="2532888" cy="30301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ОМОЩНИК СУДЬИ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728490" y="0"/>
            <a:ext cx="5352138" cy="3707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2013-01-09 13.35.51-01-01.jpe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771896" cy="4427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ИНЖЕНЕР ПО СКАНИРОВАНИЮ.jpe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16331" y="4232830"/>
            <a:ext cx="4840614" cy="336555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259994" y="3995863"/>
            <a:ext cx="4605174" cy="258531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Такие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помогающие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профессии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3851" y="1547585"/>
            <a:ext cx="8407240" cy="1754322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ВСЕ родители важны,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4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ВСЕ профессии нужны!</a:t>
            </a:r>
          </a:p>
        </p:txBody>
      </p:sp>
      <p:sp>
        <p:nvSpPr>
          <p:cNvPr id="3" name="Прямоугольник 4"/>
          <p:cNvSpPr/>
          <p:nvPr/>
        </p:nvSpPr>
        <p:spPr>
          <a:xfrm>
            <a:off x="708449" y="5003971"/>
            <a:ext cx="8777718" cy="163121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Спасибо за внимание!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5000" b="1" i="0" u="none" strike="noStrike" kern="1200" cap="none" spc="0" baseline="0">
                <a:solidFill>
                  <a:srgbClr val="00B050"/>
                </a:solidFill>
                <a:effectLst>
                  <a:outerShdw dist="12698" dir="12000027">
                    <a:srgbClr val="000000"/>
                  </a:outerShdw>
                </a:effectLst>
                <a:uFillTx/>
                <a:latin typeface="Arial" pitchFamily="34"/>
                <a:cs typeface="Arial" pitchFamily="34"/>
              </a:rPr>
              <a:t>Найдите себя в этом мире!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50</Words>
  <Application>Microsoft Office PowerPoint</Application>
  <PresentationFormat>Widescreen</PresentationFormat>
  <Paragraphs>34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Andale Sans UI</vt:lpstr>
      <vt:lpstr>Arial</vt:lpstr>
      <vt:lpstr>Calibri</vt:lpstr>
      <vt:lpstr>StarSymbol</vt:lpstr>
      <vt:lpstr>Tahoma</vt:lpstr>
      <vt:lpstr>Times New Roman</vt:lpstr>
      <vt:lpstr>Default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word</cp:lastModifiedBy>
  <cp:revision>22</cp:revision>
  <dcterms:created xsi:type="dcterms:W3CDTF">2009-04-16T11:32:32Z</dcterms:created>
  <dcterms:modified xsi:type="dcterms:W3CDTF">2021-02-18T13:18:03Z</dcterms:modified>
</cp:coreProperties>
</file>