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5" r:id="rId2"/>
    <p:sldId id="276" r:id="rId3"/>
    <p:sldId id="257" r:id="rId4"/>
    <p:sldId id="277" r:id="rId5"/>
    <p:sldId id="278" r:id="rId6"/>
    <p:sldId id="261" r:id="rId7"/>
    <p:sldId id="262" r:id="rId8"/>
    <p:sldId id="275" r:id="rId9"/>
    <p:sldId id="263" r:id="rId10"/>
    <p:sldId id="266" r:id="rId11"/>
    <p:sldId id="267" r:id="rId12"/>
    <p:sldId id="268" r:id="rId13"/>
    <p:sldId id="269" r:id="rId14"/>
    <p:sldId id="272" r:id="rId15"/>
    <p:sldId id="273" r:id="rId16"/>
    <p:sldId id="274" r:id="rId17"/>
    <p:sldId id="27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D4D9DF"/>
    <a:srgbClr val="CC00CC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52266-8118-4D23-8CD1-F44C316F16A4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9A6C1-450B-4D02-A7D8-8A5415646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485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EC8A26-E97D-4F22-914D-A1F2BF3FA0A8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PT" smtClean="0"/>
          </a:p>
        </p:txBody>
      </p:sp>
    </p:spTree>
    <p:extLst>
      <p:ext uri="{BB962C8B-B14F-4D97-AF65-F5344CB8AC3E}">
        <p14:creationId xmlns:p14="http://schemas.microsoft.com/office/powerpoint/2010/main" val="257343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EC8A26-E97D-4F22-914D-A1F2BF3FA0A8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PT" smtClean="0"/>
          </a:p>
        </p:txBody>
      </p:sp>
    </p:spTree>
    <p:extLst>
      <p:ext uri="{BB962C8B-B14F-4D97-AF65-F5344CB8AC3E}">
        <p14:creationId xmlns:p14="http://schemas.microsoft.com/office/powerpoint/2010/main" val="1855984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EC8A26-E97D-4F22-914D-A1F2BF3FA0A8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PT" smtClean="0"/>
          </a:p>
        </p:txBody>
      </p:sp>
    </p:spTree>
    <p:extLst>
      <p:ext uri="{BB962C8B-B14F-4D97-AF65-F5344CB8AC3E}">
        <p14:creationId xmlns:p14="http://schemas.microsoft.com/office/powerpoint/2010/main" val="2594242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EC8A26-E97D-4F22-914D-A1F2BF3FA0A8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PT" smtClean="0"/>
          </a:p>
        </p:txBody>
      </p:sp>
    </p:spTree>
    <p:extLst>
      <p:ext uri="{BB962C8B-B14F-4D97-AF65-F5344CB8AC3E}">
        <p14:creationId xmlns:p14="http://schemas.microsoft.com/office/powerpoint/2010/main" val="1502742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425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308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83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04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268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5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27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83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894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503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773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B6A0D-314A-4CDF-91A0-E0085F1FC8A1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D3D0C-917C-40FA-A928-43643AE003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80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9.jpeg"/><Relationship Id="rId7" Type="http://schemas.openxmlformats.org/officeDocument/2006/relationships/image" Target="../media/image2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10" Type="http://schemas.openxmlformats.org/officeDocument/2006/relationships/image" Target="../media/image26.gif"/><Relationship Id="rId4" Type="http://schemas.openxmlformats.org/officeDocument/2006/relationships/image" Target="../media/image20.png"/><Relationship Id="rId9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microsoft.com/office/2007/relationships/hdphoto" Target="../media/hdphoto5.wdp"/><Relationship Id="rId3" Type="http://schemas.openxmlformats.org/officeDocument/2006/relationships/audio" Target="../media/audio1.wav"/><Relationship Id="rId7" Type="http://schemas.openxmlformats.org/officeDocument/2006/relationships/image" Target="../media/image19.jpe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11" Type="http://schemas.openxmlformats.org/officeDocument/2006/relationships/image" Target="../media/image23.gif"/><Relationship Id="rId5" Type="http://schemas.openxmlformats.org/officeDocument/2006/relationships/image" Target="../media/image27.jpeg"/><Relationship Id="rId10" Type="http://schemas.openxmlformats.org/officeDocument/2006/relationships/slide" Target="slide6.xml"/><Relationship Id="rId4" Type="http://schemas.openxmlformats.org/officeDocument/2006/relationships/audio" Target="../media/audio2.wav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2.gif"/><Relationship Id="rId3" Type="http://schemas.openxmlformats.org/officeDocument/2006/relationships/audio" Target="../media/audio1.wav"/><Relationship Id="rId7" Type="http://schemas.openxmlformats.org/officeDocument/2006/relationships/image" Target="../media/image19.jpeg"/><Relationship Id="rId12" Type="http://schemas.microsoft.com/office/2007/relationships/hdphoto" Target="../media/hdphoto5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11" Type="http://schemas.openxmlformats.org/officeDocument/2006/relationships/image" Target="../media/image30.png"/><Relationship Id="rId5" Type="http://schemas.openxmlformats.org/officeDocument/2006/relationships/image" Target="../media/image31.jpeg"/><Relationship Id="rId10" Type="http://schemas.openxmlformats.org/officeDocument/2006/relationships/slide" Target="slide6.xml"/><Relationship Id="rId4" Type="http://schemas.openxmlformats.org/officeDocument/2006/relationships/audio" Target="../media/audio2.wav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audio" Target="../media/audio1.wav"/><Relationship Id="rId7" Type="http://schemas.openxmlformats.org/officeDocument/2006/relationships/image" Target="../media/image29.png"/><Relationship Id="rId12" Type="http://schemas.openxmlformats.org/officeDocument/2006/relationships/image" Target="../media/image2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11" Type="http://schemas.microsoft.com/office/2007/relationships/hdphoto" Target="../media/hdphoto5.wdp"/><Relationship Id="rId5" Type="http://schemas.openxmlformats.org/officeDocument/2006/relationships/image" Target="../media/image33.jpeg"/><Relationship Id="rId10" Type="http://schemas.openxmlformats.org/officeDocument/2006/relationships/image" Target="../media/image30.png"/><Relationship Id="rId4" Type="http://schemas.openxmlformats.org/officeDocument/2006/relationships/audio" Target="../media/audio2.wav"/><Relationship Id="rId9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5.gif"/><Relationship Id="rId3" Type="http://schemas.openxmlformats.org/officeDocument/2006/relationships/audio" Target="../media/audio1.wav"/><Relationship Id="rId7" Type="http://schemas.openxmlformats.org/officeDocument/2006/relationships/image" Target="../media/image19.jpeg"/><Relationship Id="rId12" Type="http://schemas.microsoft.com/office/2007/relationships/hdphoto" Target="../media/hdphoto5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11" Type="http://schemas.openxmlformats.org/officeDocument/2006/relationships/image" Target="../media/image30.png"/><Relationship Id="rId5" Type="http://schemas.openxmlformats.org/officeDocument/2006/relationships/image" Target="../media/image34.jpeg"/><Relationship Id="rId10" Type="http://schemas.openxmlformats.org/officeDocument/2006/relationships/slide" Target="slide6.xml"/><Relationship Id="rId4" Type="http://schemas.openxmlformats.org/officeDocument/2006/relationships/audio" Target="../media/audio2.wav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7.pn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33" y="0"/>
            <a:ext cx="11921325" cy="6722957"/>
          </a:xfrm>
        </p:spPr>
      </p:pic>
    </p:spTree>
    <p:extLst>
      <p:ext uri="{BB962C8B-B14F-4D97-AF65-F5344CB8AC3E}">
        <p14:creationId xmlns:p14="http://schemas.microsoft.com/office/powerpoint/2010/main" val="135261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48088" y="709434"/>
            <a:ext cx="512697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dirty="0" smtClean="0">
                <a:solidFill>
                  <a:srgbClr val="FF0000"/>
                </a:solidFill>
              </a:rPr>
              <a:t>Mustn’t</a:t>
            </a:r>
            <a:endParaRPr lang="ru-RU" sz="115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2656" y="563240"/>
            <a:ext cx="458663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dirty="0" smtClean="0">
                <a:solidFill>
                  <a:srgbClr val="FF0000"/>
                </a:solidFill>
              </a:rPr>
              <a:t>Must</a:t>
            </a:r>
            <a:endParaRPr lang="ru-RU" sz="11500" b="1" dirty="0">
              <a:solidFill>
                <a:srgbClr val="FF0000"/>
              </a:solidFill>
            </a:endParaRPr>
          </a:p>
        </p:txBody>
      </p:sp>
      <p:pic>
        <p:nvPicPr>
          <p:cNvPr id="13" name="Picture 6" descr="https://www.pinclipart.com/picdir/big/128-1289352_red-snowflake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893" y="2630104"/>
            <a:ext cx="2162907" cy="231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https://static.tildacdn.com/tild6263-3737-4066-a334-633232616165/_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684" y="2089882"/>
            <a:ext cx="4377858" cy="309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20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1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00" y="0"/>
            <a:ext cx="4152900" cy="683260"/>
          </a:xfrm>
          <a:prstGeom prst="rect">
            <a:avLst/>
          </a:prstGeom>
        </p:spPr>
      </p:pic>
      <p:sp>
        <p:nvSpPr>
          <p:cNvPr id="6" name="Надпись 2"/>
          <p:cNvSpPr txBox="1">
            <a:spLocks noChangeArrowheads="1"/>
          </p:cNvSpPr>
          <p:nvPr/>
        </p:nvSpPr>
        <p:spPr bwMode="auto">
          <a:xfrm>
            <a:off x="3597983" y="445083"/>
            <a:ext cx="3836844" cy="677013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Safety instructions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5537" y="1548862"/>
            <a:ext cx="120194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You ______________ smoke on the plane or in the lavatory.</a:t>
            </a:r>
            <a:endParaRPr lang="ru-RU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2044809" y="1398846"/>
            <a:ext cx="2200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Mustn’t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812" y="2383482"/>
            <a:ext cx="7718854" cy="284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18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3339" y="1190641"/>
            <a:ext cx="11274804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You ______________________ sit straight and buckle up before taking off and while landing.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4691" y="1055704"/>
            <a:ext cx="16969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Must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8" name="Надпись 2"/>
          <p:cNvSpPr txBox="1">
            <a:spLocks noChangeArrowheads="1"/>
          </p:cNvSpPr>
          <p:nvPr/>
        </p:nvSpPr>
        <p:spPr bwMode="auto">
          <a:xfrm>
            <a:off x="3597983" y="445083"/>
            <a:ext cx="3836844" cy="677013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Safety instructions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00" y="0"/>
            <a:ext cx="4152900" cy="683260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6249" y="2589106"/>
            <a:ext cx="7702378" cy="307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9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0"/>
            <a:ext cx="6857999" cy="1219200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00" y="0"/>
            <a:ext cx="4152900" cy="683260"/>
          </a:xfrm>
          <a:prstGeom prst="rect">
            <a:avLst/>
          </a:prstGeom>
        </p:spPr>
      </p:pic>
      <p:sp>
        <p:nvSpPr>
          <p:cNvPr id="6" name="Надпись 2"/>
          <p:cNvSpPr txBox="1">
            <a:spLocks noChangeArrowheads="1"/>
          </p:cNvSpPr>
          <p:nvPr/>
        </p:nvSpPr>
        <p:spPr bwMode="auto">
          <a:xfrm>
            <a:off x="3597983" y="445083"/>
            <a:ext cx="3836844" cy="677013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Safety instructions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56" y="1144588"/>
            <a:ext cx="1190624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4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4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You ______________ </a:t>
            </a:r>
            <a:r>
              <a:rPr lang="en-US" sz="4000" b="1" dirty="0" smtClean="0"/>
              <a:t>put </a:t>
            </a:r>
            <a:r>
              <a:rPr lang="en-US" sz="4000" b="1" dirty="0"/>
              <a:t>your baggage in front of </a:t>
            </a:r>
            <a:endParaRPr lang="ru-RU" sz="4000" b="1" dirty="0" smtClean="0"/>
          </a:p>
          <a:p>
            <a:pPr algn="just"/>
            <a:r>
              <a:rPr lang="ru-RU" sz="4000" b="1" dirty="0" smtClean="0"/>
              <a:t>     </a:t>
            </a:r>
            <a:r>
              <a:rPr lang="en-US" sz="4000" b="1" dirty="0" smtClean="0"/>
              <a:t>the </a:t>
            </a:r>
            <a:r>
              <a:rPr lang="en-US" sz="4000" b="1" dirty="0"/>
              <a:t>exit</a:t>
            </a:r>
            <a:r>
              <a:rPr lang="en-US" sz="3600" b="1" dirty="0"/>
              <a:t>.</a:t>
            </a:r>
            <a:endParaRPr lang="ru-RU" sz="3600" dirty="0"/>
          </a:p>
          <a:p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689397" y="1056471"/>
            <a:ext cx="22233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Mustn’t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40236" y="2506663"/>
            <a:ext cx="6504694" cy="29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8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0"/>
            <a:ext cx="6857999" cy="1219200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00" y="0"/>
            <a:ext cx="4152900" cy="683260"/>
          </a:xfrm>
          <a:prstGeom prst="rect">
            <a:avLst/>
          </a:prstGeom>
        </p:spPr>
      </p:pic>
      <p:sp>
        <p:nvSpPr>
          <p:cNvPr id="6" name="Надпись 2"/>
          <p:cNvSpPr txBox="1">
            <a:spLocks noChangeArrowheads="1"/>
          </p:cNvSpPr>
          <p:nvPr/>
        </p:nvSpPr>
        <p:spPr bwMode="auto">
          <a:xfrm>
            <a:off x="3597983" y="445083"/>
            <a:ext cx="3836844" cy="677013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Safety instructions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7799" y="1296906"/>
            <a:ext cx="10579801" cy="1795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4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You </a:t>
            </a:r>
            <a:r>
              <a:rPr lang="en-US" sz="4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</a:t>
            </a:r>
            <a:r>
              <a:rPr lang="en-US" sz="4000" b="1" dirty="0" smtClean="0"/>
              <a:t>use </a:t>
            </a:r>
            <a:r>
              <a:rPr lang="en-US" sz="4000" b="1" dirty="0"/>
              <a:t>any devices while taking off and landing.</a:t>
            </a:r>
            <a:endParaRPr lang="ru-RU" sz="4000" dirty="0"/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5368" y="1266482"/>
            <a:ext cx="1696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Mustn’t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4"/>
          <a:stretch>
            <a:fillRect/>
          </a:stretch>
        </p:blipFill>
        <p:spPr>
          <a:xfrm>
            <a:off x="1163775" y="2898091"/>
            <a:ext cx="1468751" cy="1615775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5"/>
          <a:stretch>
            <a:fillRect/>
          </a:stretch>
        </p:blipFill>
        <p:spPr>
          <a:xfrm>
            <a:off x="3196876" y="3845255"/>
            <a:ext cx="1925487" cy="1870871"/>
          </a:xfrm>
          <a:prstGeom prst="rect">
            <a:avLst/>
          </a:prstGeom>
        </p:spPr>
      </p:pic>
      <p:pic>
        <p:nvPicPr>
          <p:cNvPr id="19" name="Рисунок 18"/>
          <p:cNvPicPr/>
          <p:nvPr/>
        </p:nvPicPr>
        <p:blipFill>
          <a:blip r:embed="rId6"/>
          <a:stretch>
            <a:fillRect/>
          </a:stretch>
        </p:blipFill>
        <p:spPr>
          <a:xfrm rot="897074">
            <a:off x="8170929" y="3220095"/>
            <a:ext cx="1740469" cy="1250320"/>
          </a:xfrm>
          <a:prstGeom prst="rect">
            <a:avLst/>
          </a:prstGeom>
        </p:spPr>
      </p:pic>
      <p:pic>
        <p:nvPicPr>
          <p:cNvPr id="20" name="Рисунок 19"/>
          <p:cNvPicPr/>
          <p:nvPr/>
        </p:nvPicPr>
        <p:blipFill>
          <a:blip r:embed="rId6"/>
          <a:stretch>
            <a:fillRect/>
          </a:stretch>
        </p:blipFill>
        <p:spPr>
          <a:xfrm rot="11673887" flipV="1">
            <a:off x="8902274" y="2430420"/>
            <a:ext cx="1873663" cy="1172643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>
          <a:blip r:embed="rId7"/>
          <a:stretch>
            <a:fillRect/>
          </a:stretch>
        </p:blipFill>
        <p:spPr>
          <a:xfrm>
            <a:off x="5793214" y="2759787"/>
            <a:ext cx="1575035" cy="189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93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7999" cy="12192001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00" y="0"/>
            <a:ext cx="4152900" cy="683260"/>
          </a:xfrm>
          <a:prstGeom prst="rect">
            <a:avLst/>
          </a:prstGeom>
        </p:spPr>
      </p:pic>
      <p:sp>
        <p:nvSpPr>
          <p:cNvPr id="6" name="Надпись 2"/>
          <p:cNvSpPr txBox="1">
            <a:spLocks noChangeArrowheads="1"/>
          </p:cNvSpPr>
          <p:nvPr/>
        </p:nvSpPr>
        <p:spPr bwMode="auto">
          <a:xfrm>
            <a:off x="3597983" y="445083"/>
            <a:ext cx="3836844" cy="677013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Safety instructions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76619" y="1122096"/>
            <a:ext cx="1115074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4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You ______________ </a:t>
            </a:r>
            <a:r>
              <a:rPr lang="en-US" sz="4000" b="1" dirty="0" smtClean="0"/>
              <a:t>take </a:t>
            </a:r>
            <a:r>
              <a:rPr lang="en-US" sz="4000" b="1" dirty="0"/>
              <a:t>dangerous things with </a:t>
            </a:r>
            <a:endParaRPr lang="ru-RU" sz="4000" b="1" dirty="0" smtClean="0"/>
          </a:p>
          <a:p>
            <a:pPr algn="just"/>
            <a:r>
              <a:rPr lang="en-US" sz="4000" b="1" dirty="0" smtClean="0"/>
              <a:t>you </a:t>
            </a:r>
            <a:r>
              <a:rPr lang="en-US" sz="4000" b="1" dirty="0"/>
              <a:t>on board.</a:t>
            </a:r>
            <a:endParaRPr lang="ru-RU" sz="4000" dirty="0"/>
          </a:p>
          <a:p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967815" y="1152778"/>
            <a:ext cx="2038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Mustn’t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21" name="Рисунок 20"/>
          <p:cNvPicPr/>
          <p:nvPr/>
        </p:nvPicPr>
        <p:blipFill>
          <a:blip r:embed="rId4"/>
          <a:stretch>
            <a:fillRect/>
          </a:stretch>
        </p:blipFill>
        <p:spPr>
          <a:xfrm>
            <a:off x="4446481" y="1927778"/>
            <a:ext cx="3414791" cy="373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3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1362956/pub_5c478503ab245300afff744e_5c4785d36305a900addcbbec/scale_1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092"/>
            <a:ext cx="12192000" cy="697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regnum.ru/uploads/pictures/news/2017/06/27/regnum_picture_1498552389312892_norma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866" y="3042069"/>
            <a:ext cx="767063" cy="78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regnum.ru/uploads/pictures/news/2017/06/27/regnum_picture_1498552389312892_norma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793" y="3034133"/>
            <a:ext cx="871710" cy="78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regnum.ru/uploads/pictures/news/2017/06/27/regnum_picture_1498552389312892_norma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676" y="3042069"/>
            <a:ext cx="813735" cy="78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70516" y="2875001"/>
            <a:ext cx="3098106" cy="110799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600" b="1" dirty="0" smtClean="0">
                <a:ln/>
                <a:solidFill>
                  <a:schemeClr val="bg1"/>
                </a:solidFill>
              </a:rPr>
              <a:t>England</a:t>
            </a:r>
            <a:endParaRPr lang="ru-RU" sz="6600" b="1" cap="none" spc="0" dirty="0">
              <a:ln/>
              <a:solidFill>
                <a:schemeClr val="bg1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894247" y="2171245"/>
            <a:ext cx="2667979" cy="110799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600" b="1" dirty="0" smtClean="0">
                <a:ln/>
                <a:solidFill>
                  <a:schemeClr val="bg1"/>
                </a:solidFill>
              </a:rPr>
              <a:t>The UK</a:t>
            </a:r>
            <a:endParaRPr lang="ru-RU" sz="6600" b="1" cap="none" spc="0" dirty="0">
              <a:ln/>
              <a:solidFill>
                <a:schemeClr val="bg1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850676" y="3669985"/>
            <a:ext cx="5369259" cy="110799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600" b="1" dirty="0" smtClean="0">
                <a:ln/>
                <a:solidFill>
                  <a:schemeClr val="bg1"/>
                </a:solidFill>
              </a:rPr>
              <a:t>Great Britain</a:t>
            </a:r>
            <a:endParaRPr lang="ru-RU" sz="6600" b="1" cap="none" spc="0" dirty="0">
              <a:ln/>
              <a:solidFill>
                <a:schemeClr val="bg1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457866" y="-48157"/>
            <a:ext cx="4904389" cy="264687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16600" b="1" dirty="0" smtClean="0">
                <a:ln/>
                <a:solidFill>
                  <a:srgbClr val="FF0000"/>
                </a:solidFill>
              </a:rPr>
              <a:t>???</a:t>
            </a:r>
            <a:endParaRPr lang="ru-RU" sz="16600" b="1" cap="none" spc="0" dirty="0">
              <a:ln/>
              <a:solidFill>
                <a:srgbClr val="FF0000"/>
              </a:solidFill>
              <a:effectLst/>
            </a:endParaRPr>
          </a:p>
        </p:txBody>
      </p:sp>
      <p:pic>
        <p:nvPicPr>
          <p:cNvPr id="2" name="air-captain_edi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57543" y="6435811"/>
            <a:ext cx="214184" cy="21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9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s://w-dog.ru/wallpapers/9/19/315877093277695/krasivye-oblaka-goluboe-nebo-goluboe-nebo-vysota-belye-obla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49"/>
            <a:ext cx="12192000" cy="68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img-fotki.yandex.ru/get/120455/27331374.aa/0_c3653_f8d169ea_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966" y="-20204"/>
            <a:ext cx="5141580" cy="689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clipart-best.com/img/plane/plane-clip-art-2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9381">
            <a:off x="8484667" y="5073046"/>
            <a:ext cx="3623096" cy="127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acegif.com/wp-content/gifs/british-flag-19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966" y="17849"/>
            <a:ext cx="742349" cy="101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s://acegif.com/wp-content/gifs/flag-of-england-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384" y="4081386"/>
            <a:ext cx="1204330" cy="79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localriding.com/image-files/flag-scot-saltire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484" y="1271351"/>
            <a:ext cx="127635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https://thumbs.gfycat.com/UnluckySimplisticBoto-size_restricted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627" y="4477775"/>
            <a:ext cx="1160373" cy="87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https://wmffc2016ireland.files.wordpress.com/2015/10/ireland_lc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40" y="3748679"/>
            <a:ext cx="705670" cy="53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turizm-puteshestvuem.ru/wp-content/uploads/2014/11/northern_ireland1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627" y="2796865"/>
            <a:ext cx="1030673" cy="56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89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i.ytimg.com/vi/2VXX4Ks6BJg/maxres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08" y="3545362"/>
            <a:ext cx="5900781" cy="331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geografishka.ru/wp-content/uploads/2020/01/edinburgh-shutterstock_6048812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08" y="0"/>
            <a:ext cx="7067297" cy="360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mg-fotki.yandex.ru/get/120455/27331374.aa/0_c3653_f8d169ea_ori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32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/>
          <p:cNvPicPr>
            <a:picLocks noChangeAspect="1" noChangeArrowheads="1" noCrop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2300" flipH="1">
            <a:off x="939161" y="5463101"/>
            <a:ext cx="1171229" cy="878952"/>
          </a:xfrm>
          <a:prstGeom prst="rect">
            <a:avLst/>
          </a:prstGeom>
          <a:noFill/>
          <a:ln>
            <a:noFill/>
          </a:ln>
          <a:effectLst>
            <a:glow rad="635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Seta para a direita 54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0056813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Berlin Sans FB Demi"/>
            </a:endParaRPr>
          </a:p>
        </p:txBody>
      </p:sp>
      <p:sp>
        <p:nvSpPr>
          <p:cNvPr id="44" name="Seta para a direita 43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9912350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Hurry Up"/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112147" y="104129"/>
            <a:ext cx="4822318" cy="604325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FFFF00"/>
                </a:solidFill>
              </a:rPr>
              <a:t>If</a:t>
            </a:r>
            <a:r>
              <a:rPr lang="es-ES_tradnl" sz="3200" dirty="0">
                <a:solidFill>
                  <a:srgbClr val="00FF00"/>
                </a:solidFill>
              </a:rPr>
              <a:t> you </a:t>
            </a:r>
            <a:r>
              <a:rPr lang="es-ES_tradnl" sz="3200" dirty="0">
                <a:solidFill>
                  <a:srgbClr val="FFFF00"/>
                </a:solidFill>
              </a:rPr>
              <a:t>go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to</a:t>
            </a:r>
            <a:r>
              <a:rPr lang="en-US" sz="3200" dirty="0" smtClean="0">
                <a:solidFill>
                  <a:srgbClr val="00FF00"/>
                </a:solidFill>
              </a:rPr>
              <a:t> Scotland</a:t>
            </a:r>
            <a:r>
              <a:rPr lang="es-ES_tradnl" sz="3200" dirty="0" smtClean="0">
                <a:solidFill>
                  <a:srgbClr val="00FF00"/>
                </a:solidFill>
              </a:rPr>
              <a:t> </a:t>
            </a:r>
            <a:r>
              <a:rPr lang="es-ES_tradnl" sz="3200" dirty="0">
                <a:solidFill>
                  <a:srgbClr val="00FF00"/>
                </a:solidFill>
              </a:rPr>
              <a:t>…</a:t>
            </a:r>
            <a:endParaRPr lang="es-ES" sz="3200" dirty="0">
              <a:solidFill>
                <a:srgbClr val="00FF00"/>
              </a:solidFill>
            </a:endParaRPr>
          </a:p>
        </p:txBody>
      </p:sp>
      <p:pic>
        <p:nvPicPr>
          <p:cNvPr id="8" name="Picture 8" descr="https://localriding.com/image-files/flag-scot-saltire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309" y="1450506"/>
            <a:ext cx="960153" cy="72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7 Rectángulo redondeado"/>
          <p:cNvSpPr/>
          <p:nvPr/>
        </p:nvSpPr>
        <p:spPr>
          <a:xfrm>
            <a:off x="5512591" y="81474"/>
            <a:ext cx="6201614" cy="649634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00FF00"/>
                </a:solidFill>
              </a:rPr>
              <a:t>… you </a:t>
            </a:r>
            <a:r>
              <a:rPr lang="es-ES_tradnl" sz="3200" b="1" dirty="0">
                <a:solidFill>
                  <a:srgbClr val="FFFF00"/>
                </a:solidFill>
              </a:rPr>
              <a:t>will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see</a:t>
            </a:r>
            <a:r>
              <a:rPr lang="ru-RU" sz="3200" dirty="0" smtClean="0">
                <a:solidFill>
                  <a:srgbClr val="00FF00"/>
                </a:solidFill>
              </a:rPr>
              <a:t>…………..</a:t>
            </a:r>
            <a:endParaRPr lang="es-ES" sz="3200" dirty="0">
              <a:solidFill>
                <a:srgbClr val="00FF00"/>
              </a:solidFill>
            </a:endParaRPr>
          </a:p>
        </p:txBody>
      </p:sp>
      <p:pic>
        <p:nvPicPr>
          <p:cNvPr id="10" name="Picture 2" descr="http://www.excesodeequipaje.com/images/38512825_travel_agency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66429" y1="83036" x2="63333" y2="89881"/>
                        <a14:backgroundMark x1="52381" y1="23810" x2="52381" y2="23810"/>
                        <a14:backgroundMark x1="53333" y1="29167" x2="53333" y2="2916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02" b="7090"/>
          <a:stretch/>
        </p:blipFill>
        <p:spPr bwMode="auto">
          <a:xfrm>
            <a:off x="8404209" y="3068959"/>
            <a:ext cx="4288343" cy="3789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41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8 -0.10139 L 0.08815 -0.5016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7" y="-20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LAN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https://im0-tub-ru.yandex.net/i?id=cb3669ff8f8dcb5156384ca228525cba-l&amp;n=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08" y="-1"/>
            <a:ext cx="707879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.wallhere.com/photos/3a/ce/england_london_united_kingdom_street-1089076.jpg!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1019" y="8386308"/>
            <a:ext cx="5502936" cy="30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mg-fotki.yandex.ru/get/120455/27331374.aa/0_c3653_f8d169ea_ori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32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/>
          <p:cNvPicPr>
            <a:picLocks noChangeAspect="1" noChangeArrowheads="1" noCrop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2300" flipH="1">
            <a:off x="146075" y="5607564"/>
            <a:ext cx="1171229" cy="878952"/>
          </a:xfrm>
          <a:prstGeom prst="rect">
            <a:avLst/>
          </a:prstGeom>
          <a:noFill/>
          <a:ln>
            <a:noFill/>
          </a:ln>
          <a:effectLst>
            <a:glow rad="635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Seta para a direita 54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0056813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Berlin Sans FB Demi"/>
            </a:endParaRPr>
          </a:p>
        </p:txBody>
      </p:sp>
      <p:sp>
        <p:nvSpPr>
          <p:cNvPr id="44" name="Seta para a direita 43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9912350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Hurry Up"/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112147" y="104129"/>
            <a:ext cx="4822318" cy="604325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FFFF00"/>
                </a:solidFill>
              </a:rPr>
              <a:t>If</a:t>
            </a:r>
            <a:r>
              <a:rPr lang="es-ES_tradnl" sz="3200" dirty="0">
                <a:solidFill>
                  <a:srgbClr val="00FF00"/>
                </a:solidFill>
              </a:rPr>
              <a:t> you </a:t>
            </a:r>
            <a:r>
              <a:rPr lang="es-ES_tradnl" sz="3200" dirty="0">
                <a:solidFill>
                  <a:srgbClr val="FFFF00"/>
                </a:solidFill>
              </a:rPr>
              <a:t>go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to</a:t>
            </a:r>
            <a:r>
              <a:rPr lang="en-US" sz="3200" dirty="0" smtClean="0">
                <a:solidFill>
                  <a:srgbClr val="00FF00"/>
                </a:solidFill>
              </a:rPr>
              <a:t> England</a:t>
            </a:r>
            <a:r>
              <a:rPr lang="es-ES_tradnl" sz="3200" dirty="0" smtClean="0">
                <a:solidFill>
                  <a:srgbClr val="00FF00"/>
                </a:solidFill>
              </a:rPr>
              <a:t> </a:t>
            </a:r>
            <a:r>
              <a:rPr lang="es-ES_tradnl" sz="3200" dirty="0">
                <a:solidFill>
                  <a:srgbClr val="00FF00"/>
                </a:solidFill>
              </a:rPr>
              <a:t>…</a:t>
            </a:r>
            <a:endParaRPr lang="es-ES" sz="3200" dirty="0">
              <a:solidFill>
                <a:srgbClr val="00FF00"/>
              </a:solidFill>
            </a:endParaRPr>
          </a:p>
        </p:txBody>
      </p:sp>
      <p:sp>
        <p:nvSpPr>
          <p:cNvPr id="9" name="7 Rectángulo redondeado"/>
          <p:cNvSpPr/>
          <p:nvPr/>
        </p:nvSpPr>
        <p:spPr>
          <a:xfrm>
            <a:off x="5512591" y="81474"/>
            <a:ext cx="6201614" cy="649634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00FF00"/>
                </a:solidFill>
              </a:rPr>
              <a:t>… you </a:t>
            </a:r>
            <a:r>
              <a:rPr lang="es-ES_tradnl" sz="3200" b="1" dirty="0">
                <a:solidFill>
                  <a:srgbClr val="FFFF00"/>
                </a:solidFill>
              </a:rPr>
              <a:t>will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see</a:t>
            </a:r>
            <a:r>
              <a:rPr lang="ru-RU" sz="3200" dirty="0" smtClean="0">
                <a:solidFill>
                  <a:srgbClr val="00FF00"/>
                </a:solidFill>
              </a:rPr>
              <a:t>…………..</a:t>
            </a:r>
            <a:endParaRPr lang="es-ES" sz="3200" dirty="0">
              <a:solidFill>
                <a:srgbClr val="00FF00"/>
              </a:solidFill>
            </a:endParaRPr>
          </a:p>
        </p:txBody>
      </p:sp>
      <p:pic>
        <p:nvPicPr>
          <p:cNvPr id="10" name="Picture 2" descr="http://www.excesodeequipaje.com/images/38512825_travel_agency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66429" y1="83036" x2="63333" y2="89881"/>
                        <a14:backgroundMark x1="52381" y1="23810" x2="52381" y2="23810"/>
                        <a14:backgroundMark x1="53333" y1="29167" x2="53333" y2="2916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02" b="7090"/>
          <a:stretch/>
        </p:blipFill>
        <p:spPr bwMode="auto">
          <a:xfrm>
            <a:off x="7912641" y="3068959"/>
            <a:ext cx="4288343" cy="3789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acegif.com/wp-content/gifs/flag-of-england-12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462" y="3787110"/>
            <a:ext cx="992120" cy="653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74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02 0.04491 L 0.21289 -0.2185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3" y="-1317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LAN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traveltimes.ru/wp-content/uploads/2021/09/vb34132970__lar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08" y="0"/>
            <a:ext cx="7078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mg-fotki.yandex.ru/get/120455/27331374.aa/0_c3653_f8d169ea_ori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32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/>
          <p:cNvPicPr>
            <a:picLocks noChangeAspect="1" noChangeArrowheads="1" noCrop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2300" flipH="1">
            <a:off x="146075" y="5607564"/>
            <a:ext cx="1171229" cy="878952"/>
          </a:xfrm>
          <a:prstGeom prst="rect">
            <a:avLst/>
          </a:prstGeom>
          <a:noFill/>
          <a:ln>
            <a:noFill/>
          </a:ln>
          <a:effectLst>
            <a:glow rad="635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Seta para a direita 54">
            <a:hlinkClick r:id="rId9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0056813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Berlin Sans FB Demi"/>
            </a:endParaRPr>
          </a:p>
        </p:txBody>
      </p:sp>
      <p:sp>
        <p:nvSpPr>
          <p:cNvPr id="44" name="Seta para a direita 43">
            <a:hlinkClick r:id="rId9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9912350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Hurry Up"/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112147" y="104129"/>
            <a:ext cx="4822318" cy="604325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FFFF00"/>
                </a:solidFill>
              </a:rPr>
              <a:t>If</a:t>
            </a:r>
            <a:r>
              <a:rPr lang="es-ES_tradnl" sz="3200" dirty="0">
                <a:solidFill>
                  <a:srgbClr val="00FF00"/>
                </a:solidFill>
              </a:rPr>
              <a:t> you </a:t>
            </a:r>
            <a:r>
              <a:rPr lang="es-ES_tradnl" sz="3200" dirty="0">
                <a:solidFill>
                  <a:srgbClr val="FFFF00"/>
                </a:solidFill>
              </a:rPr>
              <a:t>go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to</a:t>
            </a:r>
            <a:r>
              <a:rPr lang="en-US" sz="3200" dirty="0" smtClean="0">
                <a:solidFill>
                  <a:srgbClr val="00FF00"/>
                </a:solidFill>
              </a:rPr>
              <a:t> Wales</a:t>
            </a:r>
            <a:r>
              <a:rPr lang="es-ES_tradnl" sz="3200" dirty="0" smtClean="0">
                <a:solidFill>
                  <a:srgbClr val="00FF00"/>
                </a:solidFill>
              </a:rPr>
              <a:t> </a:t>
            </a:r>
            <a:r>
              <a:rPr lang="es-ES_tradnl" sz="3200" dirty="0">
                <a:solidFill>
                  <a:srgbClr val="00FF00"/>
                </a:solidFill>
              </a:rPr>
              <a:t>…</a:t>
            </a:r>
            <a:endParaRPr lang="es-ES" sz="3200" dirty="0">
              <a:solidFill>
                <a:srgbClr val="00FF00"/>
              </a:solidFill>
            </a:endParaRPr>
          </a:p>
        </p:txBody>
      </p:sp>
      <p:sp>
        <p:nvSpPr>
          <p:cNvPr id="9" name="7 Rectángulo redondeado"/>
          <p:cNvSpPr/>
          <p:nvPr/>
        </p:nvSpPr>
        <p:spPr>
          <a:xfrm>
            <a:off x="5512591" y="81474"/>
            <a:ext cx="6201614" cy="649634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00FF00"/>
                </a:solidFill>
              </a:rPr>
              <a:t>… you </a:t>
            </a:r>
            <a:r>
              <a:rPr lang="es-ES_tradnl" sz="3200" b="1" dirty="0">
                <a:solidFill>
                  <a:srgbClr val="FFFF00"/>
                </a:solidFill>
              </a:rPr>
              <a:t>will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see</a:t>
            </a:r>
            <a:r>
              <a:rPr lang="ru-RU" sz="3200" dirty="0" smtClean="0">
                <a:solidFill>
                  <a:srgbClr val="00FF00"/>
                </a:solidFill>
              </a:rPr>
              <a:t>…………..</a:t>
            </a:r>
            <a:endParaRPr lang="es-ES" sz="3200" dirty="0">
              <a:solidFill>
                <a:srgbClr val="00FF00"/>
              </a:solidFill>
            </a:endParaRPr>
          </a:p>
        </p:txBody>
      </p:sp>
      <p:pic>
        <p:nvPicPr>
          <p:cNvPr id="10" name="Picture 2" descr="http://www.excesodeequipaje.com/images/38512825_travel_agency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66429" y1="83036" x2="63333" y2="89881"/>
                        <a14:backgroundMark x1="52381" y1="23810" x2="52381" y2="23810"/>
                        <a14:backgroundMark x1="53333" y1="29167" x2="53333" y2="2916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02" b="7090"/>
          <a:stretch/>
        </p:blipFill>
        <p:spPr bwMode="auto">
          <a:xfrm>
            <a:off x="7912641" y="3068959"/>
            <a:ext cx="4288343" cy="3789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https://thumbs.gfycat.com/UnluckySimplisticBoto-size_restricted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368" y="4318384"/>
            <a:ext cx="795956" cy="59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51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0.13815 -0.2016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01" y="-100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LAN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webturizm.ru/storage/photos/ireland/ireland-167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12" y="0"/>
            <a:ext cx="7145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.wallhere.com/photos/3a/ce/england_london_united_kingdom_street-1089076.jpg!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1019" y="8386308"/>
            <a:ext cx="5502936" cy="30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mg-fotki.yandex.ru/get/120455/27331374.aa/0_c3653_f8d169ea_ori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32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/>
          <p:cNvPicPr>
            <a:picLocks noChangeAspect="1" noChangeArrowheads="1" noCrop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2300" flipH="1">
            <a:off x="146075" y="5607564"/>
            <a:ext cx="1171229" cy="878952"/>
          </a:xfrm>
          <a:prstGeom prst="rect">
            <a:avLst/>
          </a:prstGeom>
          <a:noFill/>
          <a:ln>
            <a:noFill/>
          </a:ln>
          <a:effectLst>
            <a:glow rad="63500">
              <a:schemeClr val="tx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Seta para a direita 54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0056813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Berlin Sans FB Demi"/>
            </a:endParaRPr>
          </a:p>
        </p:txBody>
      </p:sp>
      <p:sp>
        <p:nvSpPr>
          <p:cNvPr id="44" name="Seta para a direita 43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9912350" y="6453189"/>
            <a:ext cx="43180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800" b="1" kern="1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D9D9D9"/>
              </a:solidFill>
              <a:effectLst>
                <a:outerShdw dist="20320" dir="1799969" algn="tl" rotWithShape="0">
                  <a:srgbClr val="000000">
                    <a:alpha val="39998"/>
                  </a:srgbClr>
                </a:outerShdw>
              </a:effectLst>
              <a:latin typeface="Hurry Up"/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112147" y="104129"/>
            <a:ext cx="4822318" cy="604325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FFFF00"/>
                </a:solidFill>
              </a:rPr>
              <a:t>If</a:t>
            </a:r>
            <a:r>
              <a:rPr lang="es-ES_tradnl" sz="3200" dirty="0">
                <a:solidFill>
                  <a:srgbClr val="00FF00"/>
                </a:solidFill>
              </a:rPr>
              <a:t> you </a:t>
            </a:r>
            <a:r>
              <a:rPr lang="es-ES_tradnl" sz="3200" dirty="0">
                <a:solidFill>
                  <a:srgbClr val="FFFF00"/>
                </a:solidFill>
              </a:rPr>
              <a:t>go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to</a:t>
            </a:r>
            <a:r>
              <a:rPr lang="en-US" sz="3200" dirty="0" smtClean="0">
                <a:solidFill>
                  <a:srgbClr val="00FF00"/>
                </a:solidFill>
              </a:rPr>
              <a:t> Ireland</a:t>
            </a:r>
            <a:r>
              <a:rPr lang="es-ES_tradnl" sz="3200" dirty="0" smtClean="0">
                <a:solidFill>
                  <a:srgbClr val="00FF00"/>
                </a:solidFill>
              </a:rPr>
              <a:t> </a:t>
            </a:r>
            <a:r>
              <a:rPr lang="es-ES_tradnl" sz="3200" dirty="0">
                <a:solidFill>
                  <a:srgbClr val="00FF00"/>
                </a:solidFill>
              </a:rPr>
              <a:t>…</a:t>
            </a:r>
            <a:endParaRPr lang="es-ES" sz="3200" dirty="0">
              <a:solidFill>
                <a:srgbClr val="00FF00"/>
              </a:solidFill>
            </a:endParaRPr>
          </a:p>
        </p:txBody>
      </p:sp>
      <p:sp>
        <p:nvSpPr>
          <p:cNvPr id="9" name="7 Rectángulo redondeado"/>
          <p:cNvSpPr/>
          <p:nvPr/>
        </p:nvSpPr>
        <p:spPr>
          <a:xfrm>
            <a:off x="5512591" y="81474"/>
            <a:ext cx="6201614" cy="649634"/>
          </a:xfrm>
          <a:prstGeom prst="roundRect">
            <a:avLst/>
          </a:prstGeom>
          <a:solidFill>
            <a:schemeClr val="tx1"/>
          </a:solidFill>
          <a:ln w="762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dirty="0">
                <a:solidFill>
                  <a:srgbClr val="00FF00"/>
                </a:solidFill>
              </a:rPr>
              <a:t>… you </a:t>
            </a:r>
            <a:r>
              <a:rPr lang="es-ES_tradnl" sz="3200" b="1" dirty="0">
                <a:solidFill>
                  <a:srgbClr val="FFFF00"/>
                </a:solidFill>
              </a:rPr>
              <a:t>will</a:t>
            </a:r>
            <a:r>
              <a:rPr lang="es-ES_tradnl" sz="3200" dirty="0">
                <a:solidFill>
                  <a:srgbClr val="00FF00"/>
                </a:solidFill>
              </a:rPr>
              <a:t> </a:t>
            </a:r>
            <a:r>
              <a:rPr lang="es-ES_tradnl" sz="3200" dirty="0" smtClean="0">
                <a:solidFill>
                  <a:srgbClr val="00FF00"/>
                </a:solidFill>
              </a:rPr>
              <a:t>see</a:t>
            </a:r>
            <a:r>
              <a:rPr lang="ru-RU" sz="3200" dirty="0" smtClean="0">
                <a:solidFill>
                  <a:srgbClr val="00FF00"/>
                </a:solidFill>
              </a:rPr>
              <a:t>…………..</a:t>
            </a:r>
            <a:endParaRPr lang="es-ES" sz="3200" dirty="0">
              <a:solidFill>
                <a:srgbClr val="00FF00"/>
              </a:solidFill>
            </a:endParaRPr>
          </a:p>
        </p:txBody>
      </p:sp>
      <p:pic>
        <p:nvPicPr>
          <p:cNvPr id="10" name="Picture 2" descr="http://www.excesodeequipaje.com/images/38512825_travel_agency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66429" y1="83036" x2="63333" y2="89881"/>
                        <a14:backgroundMark x1="52381" y1="23810" x2="52381" y2="23810"/>
                        <a14:backgroundMark x1="53333" y1="29167" x2="53333" y2="2916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02" b="7090"/>
          <a:stretch/>
        </p:blipFill>
        <p:spPr bwMode="auto">
          <a:xfrm>
            <a:off x="7912641" y="3068959"/>
            <a:ext cx="4288343" cy="3789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s://wmffc2016ireland.files.wordpress.com/2015/10/ireland_lc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901" y="3612178"/>
            <a:ext cx="1203668" cy="91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54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0.05221 -0.2798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-140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LAN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fect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bs.twimg.com/media/C6ZW6FhVUAA2_3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97235"/>
            <a:ext cx="4225491" cy="556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12972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5491" y="1297235"/>
            <a:ext cx="2565580" cy="266837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436659" y="2341213"/>
            <a:ext cx="20609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……. British Isles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603" y="2281794"/>
            <a:ext cx="603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endParaRPr lang="ru-RU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5708" y="2341213"/>
            <a:ext cx="2517602" cy="261847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354044" y="3134612"/>
            <a:ext cx="20609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……. English Channel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580082" y="3088445"/>
            <a:ext cx="603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endParaRPr lang="ru-RU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3029" y="4394113"/>
            <a:ext cx="2368971" cy="246388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9977049" y="4847818"/>
            <a:ext cx="20609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……. Atlantic Ocean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908068" y="5626056"/>
            <a:ext cx="206092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……. Irish Sea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119548" y="4801651"/>
            <a:ext cx="603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endParaRPr lang="ru-RU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101955" y="5575910"/>
            <a:ext cx="603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endParaRPr lang="ru-RU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509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7281" y="1289950"/>
            <a:ext cx="5036117" cy="5560764"/>
          </a:xfrm>
          <a:prstGeom prst="rect">
            <a:avLst/>
          </a:prstGeom>
        </p:spPr>
      </p:pic>
      <p:pic>
        <p:nvPicPr>
          <p:cNvPr id="4" name="Picture 4" descr="https://fs00.infourok.ru/images/doc/248/253459/2/img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2513"/>
            <a:ext cx="7359719" cy="556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1"/>
            <a:ext cx="12192001" cy="129723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1265766">
            <a:off x="8294484" y="2287315"/>
            <a:ext cx="184941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……. Great Britain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418290">
            <a:off x="8742812" y="1863600"/>
            <a:ext cx="35751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0098649">
            <a:off x="7193596" y="4658019"/>
            <a:ext cx="184941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 Wales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352276">
            <a:off x="8960427" y="5076287"/>
            <a:ext cx="138973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 Scotland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0148085">
            <a:off x="10370616" y="5167100"/>
            <a:ext cx="184941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 England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0010075">
            <a:off x="7511696" y="4571290"/>
            <a:ext cx="38978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442444">
            <a:off x="9488672" y="4755831"/>
            <a:ext cx="38978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0053453">
            <a:off x="10621569" y="5135204"/>
            <a:ext cx="38978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1023523">
            <a:off x="10057042" y="2455264"/>
            <a:ext cx="151884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…. Northern Ireland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20587795">
            <a:off x="10494698" y="2176751"/>
            <a:ext cx="38978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247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12972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1804" y="1513398"/>
            <a:ext cx="2260012" cy="235056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681346" y="2299785"/>
            <a:ext cx="206092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……. United Kingdom= ……UK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898601" y="2223240"/>
            <a:ext cx="603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endParaRPr lang="ru-RU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108761" y="2933082"/>
            <a:ext cx="6030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</a:t>
            </a:r>
            <a:endParaRPr lang="ru-RU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100" name="Picture 4" descr="https://ds05.infourok.ru/uploads/ex/0a0f/000205de-5d3ee5e9/img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7236"/>
            <a:ext cx="7414350" cy="556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8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sgglobalsolutions.com/wp-content/uploads/2020/06/PSG-1-1490x8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2"/>
            <a:ext cx="12192000" cy="685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73151" y="412046"/>
            <a:ext cx="8588507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dirty="0" smtClean="0">
                <a:ln/>
                <a:solidFill>
                  <a:srgbClr val="FFFF00"/>
                </a:solidFill>
              </a:rPr>
              <a:t>Where would you like to fly:</a:t>
            </a:r>
          </a:p>
          <a:p>
            <a:pPr algn="ctr"/>
            <a:r>
              <a:rPr lang="en-US" sz="7200" b="1" dirty="0">
                <a:ln/>
                <a:solidFill>
                  <a:srgbClr val="FFFF00"/>
                </a:solidFill>
              </a:rPr>
              <a:t>t</a:t>
            </a:r>
            <a:r>
              <a:rPr lang="en-US" sz="7200" b="1" dirty="0" smtClean="0">
                <a:ln/>
                <a:solidFill>
                  <a:srgbClr val="FFFF00"/>
                </a:solidFill>
              </a:rPr>
              <a:t>o Britain or England or the UK?</a:t>
            </a:r>
            <a:endParaRPr lang="ru-RU" sz="7200" b="1" dirty="0" smtClean="0">
              <a:ln/>
              <a:solidFill>
                <a:srgbClr val="FFFF00"/>
              </a:solidFill>
            </a:endParaRPr>
          </a:p>
          <a:p>
            <a:pPr algn="ctr"/>
            <a:r>
              <a:rPr lang="en-US" sz="7200" b="1" dirty="0" smtClean="0">
                <a:ln/>
                <a:solidFill>
                  <a:srgbClr val="FFFF00"/>
                </a:solidFill>
              </a:rPr>
              <a:t>Why?</a:t>
            </a:r>
            <a:endParaRPr lang="ru-RU" sz="7200" b="1" dirty="0">
              <a:ln/>
              <a:solidFill>
                <a:srgbClr val="FFFF00"/>
              </a:solidFill>
            </a:endParaRPr>
          </a:p>
        </p:txBody>
      </p:sp>
      <p:pic>
        <p:nvPicPr>
          <p:cNvPr id="5" name="samolety_0475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3600" y="6553201"/>
            <a:ext cx="304799" cy="304799"/>
          </a:xfrm>
        </p:spPr>
      </p:pic>
    </p:spTree>
    <p:extLst>
      <p:ext uri="{BB962C8B-B14F-4D97-AF65-F5344CB8AC3E}">
        <p14:creationId xmlns:p14="http://schemas.microsoft.com/office/powerpoint/2010/main" val="504274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198</Words>
  <Application>Microsoft Office PowerPoint</Application>
  <PresentationFormat>Широкоэкранный</PresentationFormat>
  <Paragraphs>59</Paragraphs>
  <Slides>17</Slides>
  <Notes>4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Berlin Sans FB Demi</vt:lpstr>
      <vt:lpstr>Calibri</vt:lpstr>
      <vt:lpstr>Calibri Light</vt:lpstr>
      <vt:lpstr>Hurry Up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34</cp:revision>
  <dcterms:created xsi:type="dcterms:W3CDTF">2021-11-01T10:00:05Z</dcterms:created>
  <dcterms:modified xsi:type="dcterms:W3CDTF">2021-11-16T19:40:02Z</dcterms:modified>
</cp:coreProperties>
</file>