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0" r:id="rId20"/>
    <p:sldId id="274" r:id="rId21"/>
    <p:sldId id="275" r:id="rId22"/>
    <p:sldId id="276" r:id="rId23"/>
    <p:sldId id="277" r:id="rId24"/>
    <p:sldId id="284" r:id="rId25"/>
    <p:sldId id="278" r:id="rId26"/>
    <p:sldId id="279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091" autoAdjust="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26" Type="http://schemas.openxmlformats.org/officeDocument/2006/relationships/slide" Target="slide28.xml"/><Relationship Id="rId3" Type="http://schemas.openxmlformats.org/officeDocument/2006/relationships/slide" Target="slide5.xml"/><Relationship Id="rId21" Type="http://schemas.openxmlformats.org/officeDocument/2006/relationships/slide" Target="slide23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5" Type="http://schemas.openxmlformats.org/officeDocument/2006/relationships/slide" Target="slide27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9856" y="2574379"/>
            <a:ext cx="7772400" cy="1470025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Интерактивная викторина «Космос -это мы»</a:t>
            </a:r>
            <a:endParaRPr lang="ru-RU" b="1" cap="all" dirty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6056" y="4149080"/>
            <a:ext cx="3520480" cy="1752600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Выполнила: учитель физики МБОУ СОШ с. Сусанино Глухова О.И.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69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Правила игры: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124744"/>
            <a:ext cx="7920880" cy="5040560"/>
          </a:xfrm>
        </p:spPr>
        <p:txBody>
          <a:bodyPr>
            <a:normAutofit fontScale="77500" lnSpcReduction="20000"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Класс делится на команды.</a:t>
            </a:r>
          </a:p>
          <a:p>
            <a:pPr marL="742950" indent="-742950" algn="l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Команды по очереди выбирают  вопросы.</a:t>
            </a:r>
          </a:p>
          <a:p>
            <a:pPr marL="742950" indent="-742950" algn="l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На обдумывание ответа дается 30 секунд. </a:t>
            </a:r>
          </a:p>
          <a:p>
            <a:pPr marL="742950" indent="-742950" algn="l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Если ответ правильный , команда получает  баллы в соответствии с числом на игровом поле.</a:t>
            </a:r>
          </a:p>
          <a:p>
            <a:pPr marL="742950" indent="-742950" algn="l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Если ответ неправильный- баллы вычитаются. Ход переходит другой команде.</a:t>
            </a:r>
          </a:p>
          <a:p>
            <a:pPr marL="742950" indent="-742950" algn="l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Выигрывает команда, получившая большее количество баллов.</a:t>
            </a:r>
          </a:p>
          <a:p>
            <a:pPr algn="l"/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5589240"/>
            <a:ext cx="51648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Удачной игры!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746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4589255"/>
              </p:ext>
            </p:extLst>
          </p:nvPr>
        </p:nvGraphicFramePr>
        <p:xfrm>
          <a:off x="611560" y="836712"/>
          <a:ext cx="36827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75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275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275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4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И это всё</a:t>
                      </a:r>
                      <a:r>
                        <a:rPr lang="ru-RU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о нём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5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6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0535379"/>
              </p:ext>
            </p:extLst>
          </p:nvPr>
        </p:nvGraphicFramePr>
        <p:xfrm>
          <a:off x="683568" y="2636912"/>
          <a:ext cx="3600399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01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001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001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7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8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9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Планеты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0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1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312590"/>
              </p:ext>
            </p:extLst>
          </p:nvPr>
        </p:nvGraphicFramePr>
        <p:xfrm>
          <a:off x="755576" y="4509120"/>
          <a:ext cx="3456384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7467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2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3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4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Просто космос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5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6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132067"/>
              </p:ext>
            </p:extLst>
          </p:nvPr>
        </p:nvGraphicFramePr>
        <p:xfrm>
          <a:off x="4788024" y="1484784"/>
          <a:ext cx="376808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60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5602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560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7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8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9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Косморебусы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0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1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065214"/>
              </p:ext>
            </p:extLst>
          </p:nvPr>
        </p:nvGraphicFramePr>
        <p:xfrm>
          <a:off x="4788024" y="3573016"/>
          <a:ext cx="367240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2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3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4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Загадки</a:t>
                      </a:r>
                      <a:r>
                        <a:rPr lang="ru-RU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о космосе</a:t>
                      </a:r>
                      <a:endParaRPr lang="ru-RU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5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6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267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340768"/>
            <a:ext cx="7772400" cy="14700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</a:rPr>
              <a:t>Вопрос 1. Как назывался первый пилотируемый космический корабль?</a:t>
            </a:r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Восток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122512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11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26876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</a:rPr>
              <a:t>Вопрос 2. Сколько раз Ю.А. Гагарин облетел вокруг Земли?</a:t>
            </a: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ru-RU" altLang="ru-RU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один раз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307975" y="5301208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310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</a:rPr>
              <a:t>Вопрос 3. Сколько минут длился первый космический полет человека?</a:t>
            </a:r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ru-RU" alt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108 минут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91680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78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55679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</a:rPr>
              <a:t>Вопрос 4.</a:t>
            </a:r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Какие слова произнес Гагарин во время старта космического корабля?</a:t>
            </a: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ru-RU" altLang="ru-RU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Поехали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19672" y="5445224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15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accent1">
                    <a:lumMod val="50000"/>
                  </a:schemeClr>
                </a:solidFill>
              </a:rPr>
              <a:t>Вопрос 5. Назовите позывной Ю.А. Гагарина во время полета в космос. </a:t>
            </a: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altLang="ru-RU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996952"/>
            <a:ext cx="6400800" cy="1752600"/>
          </a:xfrm>
        </p:spPr>
        <p:txBody>
          <a:bodyPr/>
          <a:lstStyle/>
          <a:p>
            <a:r>
              <a:rPr lang="ru-RU" dirty="0" smtClean="0"/>
              <a:t>Ответ: Кедр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763688" y="443711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45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9807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hlink"/>
                </a:solidFill>
              </a:rPr>
              <a:t>Назовите планету, большую часть которой занимает Мировой океан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Земля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19672" y="5085184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86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hlink"/>
                </a:solidFill>
              </a:rPr>
              <a:t>Самая близкая к Солнцу планета. 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Меркурий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403648" y="5301208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980728"/>
            <a:ext cx="7772400" cy="1470025"/>
          </a:xfrm>
        </p:spPr>
        <p:txBody>
          <a:bodyPr/>
          <a:lstStyle/>
          <a:p>
            <a:r>
              <a:rPr lang="ru-RU" altLang="ru-RU" b="1" dirty="0">
                <a:solidFill>
                  <a:schemeClr val="hlink"/>
                </a:solidFill>
              </a:rPr>
              <a:t>Планета красного цвета. </a:t>
            </a:r>
            <a:r>
              <a:rPr lang="ru-RU" altLang="ru-RU" dirty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ru-RU" altLang="ru-RU" dirty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Марс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979712" y="5229200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37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Какая планета из видимых с Земли самая яркая?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Венера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19672" y="5373216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444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1470025"/>
          </a:xfrm>
        </p:spPr>
        <p:txBody>
          <a:bodyPr/>
          <a:lstStyle/>
          <a:p>
            <a:r>
              <a:rPr lang="ru-RU" altLang="ru-RU" b="1" dirty="0">
                <a:solidFill>
                  <a:schemeClr val="hlink"/>
                </a:solidFill>
              </a:rPr>
              <a:t>Эта планета имеет семь колец.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Сатурн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547664" y="5445224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169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8465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hlink"/>
                </a:solidFill>
              </a:rPr>
              <a:t>Первым овощем, выращенным в космосе, стал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Картофель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259632" y="551723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52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hlink"/>
                </a:solidFill>
              </a:rPr>
              <a:t>Как звали животных, совершивших первый в истории орбитальный полёт в космос?</a:t>
            </a:r>
            <a:br>
              <a:rPr lang="ru-RU" altLang="ru-RU" b="1" dirty="0">
                <a:solidFill>
                  <a:schemeClr val="hlink"/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Белка и Стрелка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19672" y="5445224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07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470025"/>
          </a:xfrm>
        </p:spPr>
        <p:txBody>
          <a:bodyPr/>
          <a:lstStyle/>
          <a:p>
            <a:r>
              <a:rPr lang="ru-RU" altLang="ru-RU" b="1" dirty="0">
                <a:solidFill>
                  <a:schemeClr val="hlink"/>
                </a:solidFill>
              </a:rPr>
              <a:t>Как </a:t>
            </a:r>
            <a:r>
              <a:rPr lang="ru-RU" altLang="ru-RU" b="1" dirty="0" smtClean="0">
                <a:solidFill>
                  <a:schemeClr val="hlink"/>
                </a:solidFill>
              </a:rPr>
              <a:t>называется костюм космонавта?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Скафандр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91680" y="5301208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648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hlink"/>
                </a:solidFill>
              </a:rPr>
              <a:t>Как называется место, откуда запускают в космос ракеты?   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Ответ: Космодром</a:t>
            </a: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691680" y="5301208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2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>
                <a:solidFill>
                  <a:schemeClr val="hlink"/>
                </a:solidFill>
              </a:rPr>
              <a:t>Как расшифровывается МКС?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996952"/>
            <a:ext cx="8229600" cy="161704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Ответ: Международная </a:t>
            </a:r>
            <a:endParaRPr lang="ru-RU" dirty="0" smtClean="0">
              <a:solidFill>
                <a:schemeClr val="tx2">
                  <a:lumMod val="50000"/>
                  <a:lumOff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космическая </a:t>
            </a:r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станция</a:t>
            </a:r>
            <a:endParaRPr lang="ru-RU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475656" y="551723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19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764704"/>
            <a:ext cx="6172200" cy="23241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0588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   </a:t>
            </a:r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Ответ</a:t>
            </a:r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: Ракета</a:t>
            </a:r>
            <a:endParaRPr lang="ru-RU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648272" y="5122095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988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404664"/>
            <a:ext cx="6781800" cy="336422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2520" y="4149080"/>
            <a:ext cx="5842992" cy="93874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Ответ: Космос</a:t>
            </a:r>
            <a:endParaRPr lang="ru-RU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602520" y="5301208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36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38" y="0"/>
            <a:ext cx="6819900" cy="36004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ru-RU" dirty="0" smtClean="0"/>
              <a:t>Ответ: Астроном</a:t>
            </a:r>
            <a:endParaRPr lang="ru-RU" dirty="0"/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763688" y="551723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114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260648"/>
            <a:ext cx="6838950" cy="321297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861048"/>
            <a:ext cx="8229600" cy="226511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            Ответ</a:t>
            </a:r>
            <a:r>
              <a:rPr lang="ru-RU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: Скафандр</a:t>
            </a:r>
            <a:endParaRPr lang="ru-RU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818544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81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50" y="476672"/>
            <a:ext cx="6838950" cy="2924944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ru-RU" dirty="0" smtClean="0"/>
              <a:t>Ответ: Звездочет</a:t>
            </a:r>
            <a:endParaRPr lang="ru-RU" dirty="0"/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2123728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28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96" y="145346"/>
            <a:ext cx="5076056" cy="2204864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59832" y="2636912"/>
            <a:ext cx="3600400" cy="2617514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1763688" y="5589240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49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404664"/>
            <a:ext cx="5720680" cy="19417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2952750"/>
            <a:ext cx="3486150" cy="2686050"/>
          </a:xfrm>
          <a:prstGeom prst="rect">
            <a:avLst/>
          </a:prstGeom>
        </p:spPr>
      </p:pic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1371600" y="5397319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150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350" y="692696"/>
            <a:ext cx="4305300" cy="1847850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098464" y="5373216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813" y="3290897"/>
            <a:ext cx="3560373" cy="257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66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1115616" y="5229200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0648"/>
            <a:ext cx="5976664" cy="2210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020" y="2838009"/>
            <a:ext cx="2501999" cy="2021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56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5901" y="3501008"/>
            <a:ext cx="4104456" cy="2183184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259632" y="551723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27424"/>
            <a:ext cx="6624736" cy="2241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0936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Всем спасибо!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21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TM02474572[[fn=Медицинский шаблон оформления]]</Template>
  <TotalTime>441</TotalTime>
  <Words>320</Words>
  <Application>Microsoft Office PowerPoint</Application>
  <PresentationFormat>Экран (4:3)</PresentationFormat>
  <Paragraphs>77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Интерактивная викторина «Космос -это мы»</vt:lpstr>
      <vt:lpstr>Правила игры:</vt:lpstr>
      <vt:lpstr>Презентация PowerPoint</vt:lpstr>
      <vt:lpstr>Вопрос 1. Как назывался первый пилотируемый космический корабль? </vt:lpstr>
      <vt:lpstr>Вопрос 2. Сколько раз Ю.А. Гагарин облетел вокруг Земли? </vt:lpstr>
      <vt:lpstr>Вопрос 3. Сколько минут длился первый космический полет человека? </vt:lpstr>
      <vt:lpstr>Вопрос 4. Какие слова произнес Гагарин во время старта космического корабля? </vt:lpstr>
      <vt:lpstr>Вопрос 5. Назовите позывной Ю.А. Гагарина во время полета в космос.  </vt:lpstr>
      <vt:lpstr>Назовите планету, большую часть которой занимает Мировой океан</vt:lpstr>
      <vt:lpstr>Самая близкая к Солнцу планета.  </vt:lpstr>
      <vt:lpstr>Планета красного цвета.  </vt:lpstr>
      <vt:lpstr>Какая планета из видимых с Земли самая яркая? </vt:lpstr>
      <vt:lpstr>Эта планета имеет семь колец.</vt:lpstr>
      <vt:lpstr>Первым овощем, выращенным в космосе, стал </vt:lpstr>
      <vt:lpstr>Как звали животных, совершивших первый в истории орбитальный полёт в космос? </vt:lpstr>
      <vt:lpstr>Как называется костюм космонавта?</vt:lpstr>
      <vt:lpstr>Как называется место, откуда запускают в космос ракеты?    </vt:lpstr>
      <vt:lpstr>Как расшифровывается МКС?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Всем спасибо!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29</cp:revision>
  <dcterms:created xsi:type="dcterms:W3CDTF">2024-11-28T02:42:44Z</dcterms:created>
  <dcterms:modified xsi:type="dcterms:W3CDTF">2024-12-03T04:21:30Z</dcterms:modified>
</cp:coreProperties>
</file>