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6"/>
  </p:notesMasterIdLst>
  <p:sldIdLst>
    <p:sldId id="256" r:id="rId2"/>
    <p:sldId id="269" r:id="rId3"/>
    <p:sldId id="257" r:id="rId4"/>
    <p:sldId id="258" r:id="rId5"/>
    <p:sldId id="259" r:id="rId6"/>
    <p:sldId id="260" r:id="rId7"/>
    <p:sldId id="261" r:id="rId8"/>
    <p:sldId id="268" r:id="rId9"/>
    <p:sldId id="262" r:id="rId10"/>
    <p:sldId id="263" r:id="rId11"/>
    <p:sldId id="264" r:id="rId12"/>
    <p:sldId id="266" r:id="rId13"/>
    <p:sldId id="267" r:id="rId14"/>
    <p:sldId id="265" r:id="rId15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B9B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053" autoAdjust="0"/>
  </p:normalViewPr>
  <p:slideViewPr>
    <p:cSldViewPr snapToGrid="0">
      <p:cViewPr varScale="1">
        <p:scale>
          <a:sx n="49" d="100"/>
          <a:sy n="49" d="100"/>
        </p:scale>
        <p:origin x="2059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F471F8-2654-4AFE-BB67-F1F763500458}" type="datetimeFigureOut">
              <a:rPr lang="ru-RU" smtClean="0"/>
              <a:t>11.08.2023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872D14-C230-4C98-83D4-D1D80EF77F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04223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72D14-C230-4C98-83D4-D1D80EF77F4F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29456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72D14-C230-4C98-83D4-D1D80EF77F4F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08179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72D14-C230-4C98-83D4-D1D80EF77F4F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56447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56813" y="3352802"/>
            <a:ext cx="4950338" cy="3017041"/>
          </a:xfrm>
        </p:spPr>
        <p:txBody>
          <a:bodyPr anchor="b">
            <a:normAutofit/>
          </a:bodyPr>
          <a:lstStyle>
            <a:lvl1pPr>
              <a:defRPr sz="405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56813" y="6369841"/>
            <a:ext cx="4950338" cy="1501711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8E7A1-98EC-4A88-9DEB-EFDF0FBD7CF1}" type="datetimeFigureOut">
              <a:rPr lang="ru-RU" smtClean="0"/>
              <a:t>11.08.2023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8"/>
          <p:cNvSpPr/>
          <p:nvPr/>
        </p:nvSpPr>
        <p:spPr bwMode="auto">
          <a:xfrm>
            <a:off x="-23789" y="5761545"/>
            <a:ext cx="1046605" cy="1042375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17500" y="6039389"/>
            <a:ext cx="438734" cy="486833"/>
          </a:xfrm>
        </p:spPr>
        <p:txBody>
          <a:bodyPr/>
          <a:lstStyle/>
          <a:p>
            <a:fld id="{0C099027-2E4C-44FE-B670-3512327F19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87321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8901" y="832147"/>
            <a:ext cx="4941899" cy="170785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6812" y="2844800"/>
            <a:ext cx="4943989" cy="503682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8E7A1-98EC-4A88-9DEB-EFDF0FBD7CF1}" type="datetimeFigureOut">
              <a:rPr lang="ru-RU" smtClean="0"/>
              <a:t>11.08.2023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44" y="948259"/>
            <a:ext cx="1018767" cy="677340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99027-2E4C-44FE-B670-3512327F19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37893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6812" y="2766083"/>
            <a:ext cx="4943989" cy="1958400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812" y="4775200"/>
            <a:ext cx="4943989" cy="11472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8E7A1-98EC-4A88-9DEB-EFDF0FBD7CF1}" type="datetimeFigureOut">
              <a:rPr lang="ru-RU" smtClean="0"/>
              <a:t>11.08.2023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44" y="4222037"/>
            <a:ext cx="1018767" cy="677340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83421" y="4325521"/>
            <a:ext cx="438734" cy="486833"/>
          </a:xfrm>
        </p:spPr>
        <p:txBody>
          <a:bodyPr/>
          <a:lstStyle/>
          <a:p>
            <a:fld id="{0C099027-2E4C-44FE-B670-3512327F19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6346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56813" y="2848942"/>
            <a:ext cx="2398148" cy="502319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02981" y="2848942"/>
            <a:ext cx="2397820" cy="502319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8E7A1-98EC-4A88-9DEB-EFDF0FBD7CF1}" type="datetimeFigureOut">
              <a:rPr lang="ru-RU" smtClean="0"/>
              <a:t>11.08.2023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44" y="948259"/>
            <a:ext cx="1018767" cy="677340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83421" y="1050378"/>
            <a:ext cx="438734" cy="486833"/>
          </a:xfrm>
        </p:spPr>
        <p:txBody>
          <a:bodyPr/>
          <a:lstStyle/>
          <a:p>
            <a:fld id="{0C099027-2E4C-44FE-B670-3512327F19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78015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99014" y="2968835"/>
            <a:ext cx="2155947" cy="768349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56811" y="3737185"/>
            <a:ext cx="2398149" cy="41409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2116" y="2964531"/>
            <a:ext cx="2154929" cy="768349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000286" y="3732881"/>
            <a:ext cx="2396760" cy="41409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8E7A1-98EC-4A88-9DEB-EFDF0FBD7CF1}" type="datetimeFigureOut">
              <a:rPr lang="ru-RU" smtClean="0"/>
              <a:t>11.08.2023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44" y="948259"/>
            <a:ext cx="1018767" cy="677340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83421" y="1050378"/>
            <a:ext cx="438734" cy="486833"/>
          </a:xfrm>
        </p:spPr>
        <p:txBody>
          <a:bodyPr/>
          <a:lstStyle/>
          <a:p>
            <a:fld id="{0C099027-2E4C-44FE-B670-3512327F19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71713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8900" y="832147"/>
            <a:ext cx="4941900" cy="170785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8E7A1-98EC-4A88-9DEB-EFDF0FBD7CF1}" type="datetimeFigureOut">
              <a:rPr lang="ru-RU" smtClean="0"/>
              <a:t>11.08.2023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44" y="948259"/>
            <a:ext cx="1018767" cy="677340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99027-2E4C-44FE-B670-3512327F19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83322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8E7A1-98EC-4A88-9DEB-EFDF0FBD7CF1}" type="datetimeFigureOut">
              <a:rPr lang="ru-RU" smtClean="0"/>
              <a:t>11.08.2023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44" y="948259"/>
            <a:ext cx="1018767" cy="677340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99027-2E4C-44FE-B670-3512327F19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47091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6811" y="594784"/>
            <a:ext cx="1972188" cy="1301749"/>
          </a:xfrm>
        </p:spPr>
        <p:txBody>
          <a:bodyPr anchor="b"/>
          <a:lstStyle>
            <a:lvl1pPr algn="l">
              <a:defRPr sz="15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57620" y="594786"/>
            <a:ext cx="2843180" cy="7219951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6811" y="2131484"/>
            <a:ext cx="1972188" cy="5683248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8E7A1-98EC-4A88-9DEB-EFDF0FBD7CF1}" type="datetimeFigureOut">
              <a:rPr lang="ru-RU" smtClean="0"/>
              <a:t>11.08.2023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44" y="948259"/>
            <a:ext cx="1018767" cy="677340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99027-2E4C-44FE-B670-3512327F19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48421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6812" y="6400800"/>
            <a:ext cx="4943989" cy="755651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456812" y="846620"/>
            <a:ext cx="4943989" cy="5139960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6812" y="7156451"/>
            <a:ext cx="4943989" cy="658283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8E7A1-98EC-4A88-9DEB-EFDF0FBD7CF1}" type="datetimeFigureOut">
              <a:rPr lang="ru-RU" smtClean="0"/>
              <a:t>11.08.2023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44" y="6547547"/>
            <a:ext cx="1018767" cy="677340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83421" y="6644118"/>
            <a:ext cx="438734" cy="486833"/>
          </a:xfrm>
        </p:spPr>
        <p:txBody>
          <a:bodyPr/>
          <a:lstStyle/>
          <a:p>
            <a:fld id="{0C099027-2E4C-44FE-B670-3512327F19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0846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6812" y="812800"/>
            <a:ext cx="4943989" cy="4156053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812" y="5805395"/>
            <a:ext cx="4943989" cy="2074485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8E7A1-98EC-4A88-9DEB-EFDF0FBD7CF1}" type="datetimeFigureOut">
              <a:rPr lang="ru-RU" smtClean="0"/>
              <a:t>11.08.2023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44" y="4222037"/>
            <a:ext cx="1018767" cy="677340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83421" y="4325521"/>
            <a:ext cx="438734" cy="486833"/>
          </a:xfrm>
        </p:spPr>
        <p:txBody>
          <a:bodyPr/>
          <a:lstStyle/>
          <a:p>
            <a:fld id="{0C099027-2E4C-44FE-B670-3512327F19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45015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1093" y="812800"/>
            <a:ext cx="4582190" cy="386080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811979" y="4673600"/>
            <a:ext cx="4240416" cy="508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812" y="5805395"/>
            <a:ext cx="4943989" cy="2074485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8E7A1-98EC-4A88-9DEB-EFDF0FBD7CF1}" type="datetimeFigureOut">
              <a:rPr lang="ru-RU" smtClean="0"/>
              <a:t>11.08.2023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44" y="4222037"/>
            <a:ext cx="1018767" cy="677340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83421" y="4325521"/>
            <a:ext cx="438734" cy="486833"/>
          </a:xfrm>
        </p:spPr>
        <p:txBody>
          <a:bodyPr/>
          <a:lstStyle/>
          <a:p>
            <a:fld id="{0C099027-2E4C-44FE-B670-3512327F191B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356238" y="864007"/>
            <a:ext cx="342989" cy="779701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127150" y="3873742"/>
            <a:ext cx="342989" cy="779701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282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6812" y="3251202"/>
            <a:ext cx="4943989" cy="363312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6812" y="6908800"/>
            <a:ext cx="4943989" cy="972829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8E7A1-98EC-4A88-9DEB-EFDF0FBD7CF1}" type="datetimeFigureOut">
              <a:rPr lang="ru-RU" smtClean="0"/>
              <a:t>11.08.2023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44" y="6547547"/>
            <a:ext cx="1018767" cy="677340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83421" y="6644118"/>
            <a:ext cx="438734" cy="486833"/>
          </a:xfrm>
        </p:spPr>
        <p:txBody>
          <a:bodyPr/>
          <a:lstStyle/>
          <a:p>
            <a:fld id="{0C099027-2E4C-44FE-B670-3512327F19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27298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641093" y="812800"/>
            <a:ext cx="4582190" cy="386080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56811" y="5791200"/>
            <a:ext cx="5016219" cy="11176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6811" y="6908800"/>
            <a:ext cx="5016219" cy="972829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8E7A1-98EC-4A88-9DEB-EFDF0FBD7CF1}" type="datetimeFigureOut">
              <a:rPr lang="ru-RU" smtClean="0"/>
              <a:t>11.08.2023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44" y="6547547"/>
            <a:ext cx="1018767" cy="677340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83421" y="6644118"/>
            <a:ext cx="438734" cy="486833"/>
          </a:xfrm>
        </p:spPr>
        <p:txBody>
          <a:bodyPr/>
          <a:lstStyle/>
          <a:p>
            <a:fld id="{0C099027-2E4C-44FE-B670-3512327F191B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356238" y="864007"/>
            <a:ext cx="342989" cy="779701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127150" y="3873742"/>
            <a:ext cx="342989" cy="779701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385570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6812" y="836543"/>
            <a:ext cx="4943988" cy="3840027"/>
          </a:xfrm>
        </p:spPr>
        <p:txBody>
          <a:bodyPr anchor="ctr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56812" y="5791200"/>
            <a:ext cx="4943989" cy="11176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6812" y="6908800"/>
            <a:ext cx="4943989" cy="972829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8E7A1-98EC-4A88-9DEB-EFDF0FBD7CF1}" type="datetimeFigureOut">
              <a:rPr lang="ru-RU" smtClean="0"/>
              <a:t>11.08.2023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44" y="6547547"/>
            <a:ext cx="1018767" cy="677340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83421" y="6644118"/>
            <a:ext cx="438734" cy="486833"/>
          </a:xfrm>
        </p:spPr>
        <p:txBody>
          <a:bodyPr/>
          <a:lstStyle/>
          <a:p>
            <a:fld id="{0C099027-2E4C-44FE-B670-3512327F19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87476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8E7A1-98EC-4A88-9DEB-EFDF0FBD7CF1}" type="datetimeFigureOut">
              <a:rPr lang="ru-RU" smtClean="0"/>
              <a:t>11.08.2023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44" y="948259"/>
            <a:ext cx="1018767" cy="677340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99027-2E4C-44FE-B670-3512327F19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55629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158901" y="836542"/>
            <a:ext cx="1242099" cy="7045089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56812" y="836542"/>
            <a:ext cx="3537261" cy="704508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8E7A1-98EC-4A88-9DEB-EFDF0FBD7CF1}" type="datetimeFigureOut">
              <a:rPr lang="ru-RU" smtClean="0"/>
              <a:t>11.08.2023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44" y="948259"/>
            <a:ext cx="1018767" cy="677340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99027-2E4C-44FE-B670-3512327F19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03396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304800"/>
            <a:ext cx="1485900" cy="8851504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15316" y="380"/>
            <a:ext cx="1464204" cy="9137291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37160" cy="9144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8900" y="832147"/>
            <a:ext cx="4941900" cy="170785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812" y="2844800"/>
            <a:ext cx="4943989" cy="5181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829300" y="8180120"/>
            <a:ext cx="574785" cy="49356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C8E7A1-98EC-4A88-9DEB-EFDF0FBD7CF1}" type="datetimeFigureOut">
              <a:rPr lang="ru-RU" smtClean="0"/>
              <a:t>11.08.2023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6811" y="8181080"/>
            <a:ext cx="4287366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383421" y="1050378"/>
            <a:ext cx="438734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500">
                <a:solidFill>
                  <a:srgbClr val="FEFFFF"/>
                </a:solidFill>
              </a:defRPr>
            </a:lvl1pPr>
          </a:lstStyle>
          <a:p>
            <a:fld id="{0C099027-2E4C-44FE-B670-3512327F19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611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  <p:sldLayoutId id="2147483768" r:id="rId12"/>
    <p:sldLayoutId id="2147483769" r:id="rId13"/>
    <p:sldLayoutId id="2147483770" r:id="rId14"/>
    <p:sldLayoutId id="2147483771" r:id="rId15"/>
    <p:sldLayoutId id="2147483772" r:id="rId16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67642" y="8054920"/>
            <a:ext cx="2262659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ru-RU" b="1" dirty="0" smtClean="0">
                <a:solidFill>
                  <a:prstClr val="black"/>
                </a:solidFill>
              </a:rPr>
              <a:t>Воспитатель</a:t>
            </a:r>
            <a:r>
              <a:rPr lang="ru-RU" b="1" dirty="0">
                <a:solidFill>
                  <a:prstClr val="black"/>
                </a:solidFill>
              </a:rPr>
              <a:t>: Пушная Лариса Юрьевна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389122" y="8054920"/>
            <a:ext cx="2262659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ru-RU" b="1" dirty="0" smtClean="0">
                <a:solidFill>
                  <a:prstClr val="black"/>
                </a:solidFill>
              </a:rPr>
              <a:t>МБДОУ «Детский сад №111» г. Рязань</a:t>
            </a:r>
          </a:p>
          <a:p>
            <a:pPr lvl="0"/>
            <a:r>
              <a:rPr lang="ru-RU" b="1" dirty="0" smtClean="0">
                <a:solidFill>
                  <a:prstClr val="black"/>
                </a:solidFill>
              </a:rPr>
              <a:t>2023 г.</a:t>
            </a:r>
            <a:endParaRPr lang="ru-RU" b="1" dirty="0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0460" y="7242839"/>
            <a:ext cx="5957080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3600" b="1" dirty="0" smtClean="0"/>
              <a:t>Родительское собрание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867222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8902" y="942507"/>
            <a:ext cx="4941899" cy="236825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Задачи: 1.Познакомить родителей с праздником.</a:t>
            </a:r>
            <a:br>
              <a:rPr lang="ru-RU" dirty="0" smtClean="0"/>
            </a:br>
            <a:r>
              <a:rPr lang="ru-RU" dirty="0" smtClean="0"/>
              <a:t>2.Показать работы детей к дню семьи.</a:t>
            </a:r>
            <a:br>
              <a:rPr lang="ru-RU" dirty="0" smtClean="0"/>
            </a:br>
            <a:r>
              <a:rPr lang="ru-RU" dirty="0" smtClean="0"/>
              <a:t>3. Создать атмосферу тепла, добра во время родительского собрания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Объект 3" descr="&lt;strong&gt;Родительские&lt;/strong&gt; &lt;strong&gt;собрания&lt;/strong&gt; — ГПОУ ТО «ТГТК»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7325" y="3884216"/>
            <a:ext cx="4943475" cy="3707606"/>
          </a:xfrm>
        </p:spPr>
      </p:pic>
    </p:spTree>
    <p:extLst>
      <p:ext uri="{BB962C8B-B14F-4D97-AF65-F5344CB8AC3E}">
        <p14:creationId xmlns:p14="http://schemas.microsoft.com/office/powerpoint/2010/main" val="2122972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376428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9539" y="3634742"/>
            <a:ext cx="6598922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295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13360"/>
            <a:ext cx="6858000" cy="425196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38600"/>
            <a:ext cx="6858000" cy="6217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417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43000" y="114300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970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7200"/>
            <a:ext cx="70104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209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054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000"/>
            <a:ext cx="6858000" cy="8046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121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87680"/>
            <a:ext cx="6858000" cy="963168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53206" y="2409501"/>
            <a:ext cx="4143703" cy="544698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798955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46760"/>
            <a:ext cx="6858000" cy="553212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280" y="4160520"/>
            <a:ext cx="4663440" cy="438912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750757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480"/>
            <a:ext cx="6858000" cy="493776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" name="Рисунок 1" descr="Библиокомпас: Поздравления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5802">
            <a:off x="-137160" y="4664128"/>
            <a:ext cx="3779520" cy="374835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Рисунок 3" descr="Статусы &quot;люблю свою семью&quot;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96453">
            <a:off x="3216420" y="5179321"/>
            <a:ext cx="4935343" cy="335109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340279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43000" y="114300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048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43000" y="114300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50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90384" y="3534033"/>
            <a:ext cx="6277232" cy="1285103"/>
          </a:xfrm>
          <a:prstGeom prst="rect">
            <a:avLst/>
          </a:prstGeom>
          <a:noFill/>
        </p:spPr>
        <p:txBody>
          <a:bodyPr wrap="none" rtlCol="0">
            <a:prstTxWarp prst="textWave4">
              <a:avLst>
                <a:gd name="adj1" fmla="val 0"/>
                <a:gd name="adj2" fmla="val 0"/>
              </a:avLst>
            </a:prstTxWarp>
            <a:spAutoFit/>
          </a:bodyPr>
          <a:lstStyle/>
          <a:p>
            <a:r>
              <a:rPr lang="ru-RU" dirty="0">
                <a:solidFill>
                  <a:srgbClr val="FF0000"/>
                </a:solidFill>
              </a:rPr>
              <a:t>Спасибо за внимание!</a:t>
            </a:r>
          </a:p>
        </p:txBody>
      </p:sp>
      <p:pic>
        <p:nvPicPr>
          <p:cNvPr id="4" name="Рисунок 3" descr="Yle (Финляндия): в России попирают права женщин, но их это не волнует ..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19136"/>
            <a:ext cx="6858000" cy="4860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791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127</TotalTime>
  <Words>34</Words>
  <Application>Microsoft Office PowerPoint</Application>
  <PresentationFormat>Экран (4:3)</PresentationFormat>
  <Paragraphs>9</Paragraphs>
  <Slides>14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Calibri</vt:lpstr>
      <vt:lpstr>Century Gothic</vt:lpstr>
      <vt:lpstr>Wingdings 3</vt:lpstr>
      <vt:lpstr>Легкий дым</vt:lpstr>
      <vt:lpstr>Презентация PowerPoint</vt:lpstr>
      <vt:lpstr>Задачи: 1.Познакомить родителей с праздником. 2.Показать работы детей к дню семьи. 3. Создать атмосферу тепла, добра во время родительского собрания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Ксения Нагорная</dc:creator>
  <cp:lastModifiedBy>Лариса</cp:lastModifiedBy>
  <cp:revision>10</cp:revision>
  <dcterms:created xsi:type="dcterms:W3CDTF">2020-06-30T17:28:27Z</dcterms:created>
  <dcterms:modified xsi:type="dcterms:W3CDTF">2023-08-11T11:05:12Z</dcterms:modified>
</cp:coreProperties>
</file>