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4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0000"/>
            <a:lum/>
          </a:blip>
          <a:srcRect/>
          <a:stretch>
            <a:fillRect l="-31000" r="-3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27.04.2019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7.png"/><Relationship Id="rId4" Type="http://schemas.openxmlformats.org/officeDocument/2006/relationships/image" Target="../media/image26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000" b="1" dirty="0">
                <a:solidFill>
                  <a:prstClr val="black"/>
                </a:solidFill>
                <a:latin typeface="Calibri Light" panose="020F0302020204030204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b="1" dirty="0">
                <a:solidFill>
                  <a:prstClr val="black"/>
                </a:solidFill>
                <a:latin typeface="Calibri Light" panose="020F0302020204030204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latin typeface="Calibri Light" panose="020F0302020204030204"/>
                <a:ea typeface="Calibri" panose="020F0502020204030204" pitchFamily="34" charset="0"/>
              </a:rPr>
              <a:t>«Детский сад общеразвивающего вида №7» г. Усинска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2708920"/>
            <a:ext cx="8229600" cy="2304256"/>
          </a:xfrm>
        </p:spPr>
        <p:txBody>
          <a:bodyPr/>
          <a:lstStyle/>
          <a:p>
            <a:pPr marL="0" indent="0" algn="ctr">
              <a:buNone/>
            </a:pP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«Домашние животные»</a:t>
            </a:r>
          </a:p>
          <a:p>
            <a:pPr marL="0" indent="0" algn="ctr">
              <a:buNone/>
            </a:pPr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(кто что ест и какую пользу приносит людям)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>
              <a:buNone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335688" y="5141563"/>
            <a:ext cx="28083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Подготовила: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воспитатель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Жукова В.В.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04462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6" r="22223"/>
          <a:stretch/>
        </p:blipFill>
        <p:spPr>
          <a:xfrm>
            <a:off x="611560" y="2276871"/>
            <a:ext cx="1728192" cy="2767741"/>
          </a:xfrm>
        </p:spPr>
      </p:pic>
      <p:sp>
        <p:nvSpPr>
          <p:cNvPr id="5" name="Стрелка вправо 4"/>
          <p:cNvSpPr/>
          <p:nvPr/>
        </p:nvSpPr>
        <p:spPr>
          <a:xfrm>
            <a:off x="2555776" y="3418425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1" t="28681" r="6672" b="7590"/>
          <a:stretch/>
        </p:blipFill>
        <p:spPr>
          <a:xfrm>
            <a:off x="6732240" y="3207687"/>
            <a:ext cx="1766598" cy="86409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0024" y="2966213"/>
            <a:ext cx="2050905" cy="1347044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8" name="Стрелка вправо 7"/>
          <p:cNvSpPr/>
          <p:nvPr/>
        </p:nvSpPr>
        <p:spPr>
          <a:xfrm>
            <a:off x="5753832" y="3418425"/>
            <a:ext cx="762384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611560" y="5373216"/>
            <a:ext cx="17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КОШКА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851920" y="5373216"/>
            <a:ext cx="16100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РЫБУ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905156" y="5157772"/>
            <a:ext cx="1516762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ЛОВИТ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МЫШЕЙ</a:t>
            </a:r>
            <a:endParaRPr lang="ru-RU" sz="28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3111" y="994160"/>
            <a:ext cx="1965090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Домашнее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животное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304425" y="1383034"/>
            <a:ext cx="2522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любит есть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456700" y="952146"/>
            <a:ext cx="241367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Какую пользу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приносит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людям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27555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трелка вправо 4"/>
          <p:cNvSpPr/>
          <p:nvPr/>
        </p:nvSpPr>
        <p:spPr>
          <a:xfrm>
            <a:off x="2483768" y="3515861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724128" y="3515861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4081" t="-759" r="20840" b="-759"/>
          <a:stretch/>
        </p:blipFill>
        <p:spPr>
          <a:xfrm>
            <a:off x="740327" y="2332283"/>
            <a:ext cx="1524050" cy="2809033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95536" y="1196752"/>
            <a:ext cx="1948369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Домашнее </a:t>
            </a:r>
          </a:p>
          <a:p>
            <a:pPr lvl="0" algn="ctr"/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животное</a:t>
            </a:r>
            <a:endParaRPr lang="ru-RU" sz="2800" dirty="0">
              <a:solidFill>
                <a:prstClr val="black"/>
              </a:solidFill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3" t="24486" r="6385" b="23068"/>
          <a:stretch/>
        </p:blipFill>
        <p:spPr>
          <a:xfrm>
            <a:off x="3396401" y="3356992"/>
            <a:ext cx="2173402" cy="7658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721" t="5218" r="19922" b="7961"/>
          <a:stretch/>
        </p:blipFill>
        <p:spPr>
          <a:xfrm>
            <a:off x="6665929" y="3133028"/>
            <a:ext cx="1897567" cy="1207542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13" name="TextBox 12"/>
          <p:cNvSpPr txBox="1"/>
          <p:nvPr/>
        </p:nvSpPr>
        <p:spPr>
          <a:xfrm>
            <a:off x="3222051" y="1384733"/>
            <a:ext cx="2522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любит есть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6298964" y="952019"/>
            <a:ext cx="241367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Какую пользу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приносит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людям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611560" y="5373216"/>
            <a:ext cx="17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СОБАКА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680049" y="5373216"/>
            <a:ext cx="17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КОСТЬ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748538" y="5157772"/>
            <a:ext cx="1829309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ОХРАНЯЕТ ДОМ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441808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/>
      <p:bldP spid="13" grpId="0"/>
      <p:bldP spid="14" grpId="0"/>
      <p:bldP spid="15" grpId="0"/>
      <p:bldP spid="16" grpId="0"/>
      <p:bldP spid="1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37" t="19239" b="13086"/>
          <a:stretch/>
        </p:blipFill>
        <p:spPr>
          <a:xfrm>
            <a:off x="539552" y="2636912"/>
            <a:ext cx="2274904" cy="1440160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3" name="Стрелка вправо 2"/>
          <p:cNvSpPr/>
          <p:nvPr/>
        </p:nvSpPr>
        <p:spPr>
          <a:xfrm>
            <a:off x="2987824" y="3135680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5724128" y="3135679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1272" y="2915150"/>
            <a:ext cx="1628901" cy="883679"/>
          </a:xfrm>
          <a:prstGeom prst="rect">
            <a:avLst/>
          </a:prstGeom>
          <a:solidFill>
            <a:schemeClr val="lt1"/>
          </a:solidFill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163" y="2204864"/>
            <a:ext cx="1723737" cy="112850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8162" y="3630543"/>
            <a:ext cx="1723738" cy="1149733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539552" y="1052736"/>
            <a:ext cx="227490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Домашнее </a:t>
            </a:r>
          </a:p>
          <a:p>
            <a:pPr lvl="0" algn="ctr"/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животное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22051" y="1384733"/>
            <a:ext cx="27181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любит есть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313194" y="535091"/>
            <a:ext cx="241367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Какую пользу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приносит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людям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68822" y="5111606"/>
            <a:ext cx="17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КОРОВА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29549" y="5111606"/>
            <a:ext cx="17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ТРАВУ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86314" y="5073226"/>
            <a:ext cx="17323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МОЛОКО И МЯСО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098760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564904"/>
            <a:ext cx="2180617" cy="1640889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3" name="Стрелка вправо 2"/>
          <p:cNvSpPr/>
          <p:nvPr/>
        </p:nvSpPr>
        <p:spPr>
          <a:xfrm>
            <a:off x="2987824" y="3135680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5804594" y="3164036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467544" y="1052736"/>
            <a:ext cx="2324633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Домашнее </a:t>
            </a:r>
          </a:p>
          <a:p>
            <a:pPr lvl="0" algn="ctr"/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животное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2977" y="1384474"/>
            <a:ext cx="2522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любит есть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348135" y="411079"/>
            <a:ext cx="27983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Какую пользу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приносит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людям</a:t>
            </a:r>
            <a:endParaRPr lang="ru-RU" sz="2800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50" r="13775" b="9625"/>
          <a:stretch/>
        </p:blipFill>
        <p:spPr>
          <a:xfrm>
            <a:off x="3903551" y="2564904"/>
            <a:ext cx="1707472" cy="15712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22397" y="1976956"/>
            <a:ext cx="1737542" cy="1117818"/>
          </a:xfrm>
          <a:prstGeom prst="rect">
            <a:avLst/>
          </a:prstGeom>
          <a:solidFill>
            <a:schemeClr val="lt1"/>
          </a:solidFill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13"/>
          <a:stretch/>
        </p:blipFill>
        <p:spPr>
          <a:xfrm>
            <a:off x="6718245" y="3242204"/>
            <a:ext cx="1741694" cy="131072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35695" y="5053610"/>
            <a:ext cx="17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ЛОШАДЬ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892056" y="5053610"/>
            <a:ext cx="17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СЕНО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578657" y="4909896"/>
            <a:ext cx="202087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МЯСО И ПЕРЕВОЗИТ ГРУЗЫ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089860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348880"/>
            <a:ext cx="1828946" cy="2348880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2690081" y="3302008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5963958" y="3302008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251521" y="1052736"/>
            <a:ext cx="223224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Домашнее </a:t>
            </a:r>
          </a:p>
          <a:p>
            <a:pPr lvl="0" algn="ctr"/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животное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562977" y="1384474"/>
            <a:ext cx="2522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любит есть</a:t>
            </a:r>
            <a:endParaRPr lang="ru-RU" sz="2800" dirty="0"/>
          </a:p>
        </p:txBody>
      </p:sp>
      <p:sp>
        <p:nvSpPr>
          <p:cNvPr id="7" name="TextBox 6"/>
          <p:cNvSpPr txBox="1"/>
          <p:nvPr/>
        </p:nvSpPr>
        <p:spPr>
          <a:xfrm>
            <a:off x="6328007" y="222393"/>
            <a:ext cx="279835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Какую пользу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приносит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людям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645992" y="5315220"/>
            <a:ext cx="17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КОЗА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770863" y="5315220"/>
            <a:ext cx="17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КАПУСТУ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4318" y="5315220"/>
            <a:ext cx="17323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МОЛОКО И МЯСО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82763" y="2414224"/>
            <a:ext cx="1954675" cy="213285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956" y="1879576"/>
            <a:ext cx="1678707" cy="1678707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7956" y="3744631"/>
            <a:ext cx="1678707" cy="13315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45383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986" t="6951" r="8126"/>
          <a:stretch/>
        </p:blipFill>
        <p:spPr>
          <a:xfrm>
            <a:off x="539552" y="2551211"/>
            <a:ext cx="1930621" cy="1944216"/>
          </a:xfrm>
          <a:prstGeom prst="rect">
            <a:avLst/>
          </a:prstGeom>
        </p:spPr>
      </p:pic>
      <p:sp>
        <p:nvSpPr>
          <p:cNvPr id="3" name="Стрелка вправо 2"/>
          <p:cNvSpPr/>
          <p:nvPr/>
        </p:nvSpPr>
        <p:spPr>
          <a:xfrm>
            <a:off x="2690081" y="3302008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Стрелка вправо 3"/>
          <p:cNvSpPr/>
          <p:nvPr/>
        </p:nvSpPr>
        <p:spPr>
          <a:xfrm>
            <a:off x="5580112" y="3302007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24787" y="1775720"/>
            <a:ext cx="2001296" cy="1603175"/>
          </a:xfrm>
          <a:prstGeom prst="rect">
            <a:avLst/>
          </a:prstGeom>
          <a:solidFill>
            <a:schemeClr val="lt1"/>
          </a:solidFill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113" t="19288" r="2750" b="12200"/>
          <a:stretch/>
        </p:blipFill>
        <p:spPr>
          <a:xfrm>
            <a:off x="6520100" y="3744630"/>
            <a:ext cx="2005983" cy="994419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0069" y="3081478"/>
            <a:ext cx="1725448" cy="936056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8" name="Прямоугольник 7"/>
          <p:cNvSpPr/>
          <p:nvPr/>
        </p:nvSpPr>
        <p:spPr>
          <a:xfrm>
            <a:off x="539552" y="1052736"/>
            <a:ext cx="19306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Домашнее </a:t>
            </a:r>
          </a:p>
          <a:p>
            <a:pPr lvl="0" algn="ctr"/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животное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231742" y="1282440"/>
            <a:ext cx="2522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любит есть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6322926" y="207857"/>
            <a:ext cx="24003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Какую пользу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приносит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людям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38689" y="5188929"/>
            <a:ext cx="17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ОВЦА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598133" y="5188929"/>
            <a:ext cx="1757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ТРАВУ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56917" y="5188929"/>
            <a:ext cx="17323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ШЕРСТЬ И МЯСО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25837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420888"/>
            <a:ext cx="1837892" cy="1944216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4" name="Стрелка вправо 3"/>
          <p:cNvSpPr/>
          <p:nvPr/>
        </p:nvSpPr>
        <p:spPr>
          <a:xfrm>
            <a:off x="2690081" y="3302008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право 4"/>
          <p:cNvSpPr/>
          <p:nvPr/>
        </p:nvSpPr>
        <p:spPr>
          <a:xfrm>
            <a:off x="5580112" y="3302008"/>
            <a:ext cx="720080" cy="442623"/>
          </a:xfrm>
          <a:prstGeom prst="rightArrow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9972" y="2574776"/>
            <a:ext cx="1790328" cy="17903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0005" y="1916832"/>
            <a:ext cx="2017216" cy="15129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940" b="9681"/>
          <a:stretch/>
        </p:blipFill>
        <p:spPr>
          <a:xfrm>
            <a:off x="6490006" y="3766817"/>
            <a:ext cx="2017216" cy="1601243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9" name="Прямоугольник 8"/>
          <p:cNvSpPr/>
          <p:nvPr/>
        </p:nvSpPr>
        <p:spPr>
          <a:xfrm>
            <a:off x="539552" y="1052736"/>
            <a:ext cx="193062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Домашнее </a:t>
            </a:r>
          </a:p>
          <a:p>
            <a:pPr lvl="0" algn="ctr"/>
            <a:r>
              <a:rPr lang="ru-RU" sz="2800" b="1" dirty="0">
                <a:ln w="9525">
                  <a:solidFill>
                    <a:prstClr val="white"/>
                  </a:solidFill>
                  <a:prstDash val="solid"/>
                </a:ln>
                <a:solidFill>
                  <a:prstClr val="black"/>
                </a:solidFill>
                <a:effectLst>
                  <a:outerShdw blurRad="12700" dist="38100" dir="2700000" algn="tl" rotWithShape="0">
                    <a:prstClr val="white">
                      <a:lumMod val="50000"/>
                    </a:prstClr>
                  </a:outerShdw>
                </a:effectLst>
              </a:rPr>
              <a:t>животное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231742" y="1282440"/>
            <a:ext cx="252210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любит есть</a:t>
            </a:r>
            <a:endParaRPr lang="ru-RU" sz="2800" dirty="0"/>
          </a:p>
        </p:txBody>
      </p:sp>
      <p:sp>
        <p:nvSpPr>
          <p:cNvPr id="11" name="TextBox 10"/>
          <p:cNvSpPr txBox="1"/>
          <p:nvPr/>
        </p:nvSpPr>
        <p:spPr>
          <a:xfrm>
            <a:off x="6300192" y="360238"/>
            <a:ext cx="2400329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Какую пользу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приносит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людям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638689" y="5514579"/>
            <a:ext cx="17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СВИНЬЯ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564347" y="5514579"/>
            <a:ext cx="17323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ЖЁЛУДИ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490005" y="5514579"/>
            <a:ext cx="173234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САЛО И МЯСО</a:t>
            </a:r>
            <a:endParaRPr lang="ru-RU" sz="3600" dirty="0">
              <a:ln w="0"/>
              <a:solidFill>
                <a:sysClr val="windowText" lastClr="000000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1198704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8499" y="2967335"/>
            <a:ext cx="3827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МОЛОДЦЫ!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98118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124</Words>
  <Application>Microsoft Office PowerPoint</Application>
  <PresentationFormat>Экран (4:3)</PresentationFormat>
  <Paragraphs>71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Муниципальное бюджетное дошкольное образовательное учреждение «Детский сад общеразвивающего вида №7» г. Усинска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vallguk27@mail.ru</cp:lastModifiedBy>
  <cp:revision>14</cp:revision>
  <dcterms:created xsi:type="dcterms:W3CDTF">2018-09-22T14:24:51Z</dcterms:created>
  <dcterms:modified xsi:type="dcterms:W3CDTF">2019-04-27T15:13:28Z</dcterms:modified>
</cp:coreProperties>
</file>