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1" r:id="rId8"/>
    <p:sldId id="262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64" d="100"/>
          <a:sy n="64" d="100"/>
        </p:scale>
        <p:origin x="78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94990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54996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2901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3573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81986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36391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77432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1821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386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18887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83275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0000" t="-1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9CC54D-A3C5-4277-B442-0EC6EF56EEED}" type="datetimeFigureOut">
              <a:rPr lang="ru-RU" smtClean="0"/>
              <a:t>08.05.2019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AC6F91-38A2-4FD6-A946-E1B49DDCB4C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7058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6.jpg"/><Relationship Id="rId3" Type="http://schemas.openxmlformats.org/officeDocument/2006/relationships/image" Target="../media/image71.jpg"/><Relationship Id="rId7" Type="http://schemas.openxmlformats.org/officeDocument/2006/relationships/image" Target="../media/image75.png"/><Relationship Id="rId2" Type="http://schemas.openxmlformats.org/officeDocument/2006/relationships/image" Target="../media/image7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4.jpg"/><Relationship Id="rId5" Type="http://schemas.openxmlformats.org/officeDocument/2006/relationships/image" Target="../media/image73.png"/><Relationship Id="rId4" Type="http://schemas.openxmlformats.org/officeDocument/2006/relationships/image" Target="../media/image72.png"/><Relationship Id="rId9" Type="http://schemas.openxmlformats.org/officeDocument/2006/relationships/image" Target="../media/image77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jpg"/><Relationship Id="rId7" Type="http://schemas.openxmlformats.org/officeDocument/2006/relationships/image" Target="../media/image7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g"/><Relationship Id="rId4" Type="http://schemas.openxmlformats.org/officeDocument/2006/relationships/image" Target="../media/image4.jp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g"/><Relationship Id="rId5" Type="http://schemas.openxmlformats.org/officeDocument/2006/relationships/image" Target="../media/image13.png"/><Relationship Id="rId10" Type="http://schemas.openxmlformats.org/officeDocument/2006/relationships/image" Target="../media/image18.png"/><Relationship Id="rId4" Type="http://schemas.openxmlformats.org/officeDocument/2006/relationships/image" Target="../media/image12.jpg"/><Relationship Id="rId9" Type="http://schemas.openxmlformats.org/officeDocument/2006/relationships/image" Target="../media/image17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7" Type="http://schemas.openxmlformats.org/officeDocument/2006/relationships/image" Target="../media/image24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jpg"/><Relationship Id="rId5" Type="http://schemas.openxmlformats.org/officeDocument/2006/relationships/image" Target="../media/image22.jpg"/><Relationship Id="rId4" Type="http://schemas.openxmlformats.org/officeDocument/2006/relationships/image" Target="../media/image21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jpg"/><Relationship Id="rId3" Type="http://schemas.openxmlformats.org/officeDocument/2006/relationships/image" Target="../media/image26.jpg"/><Relationship Id="rId7" Type="http://schemas.openxmlformats.org/officeDocument/2006/relationships/image" Target="../media/image30.jpg"/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g"/><Relationship Id="rId5" Type="http://schemas.openxmlformats.org/officeDocument/2006/relationships/image" Target="../media/image28.jpg"/><Relationship Id="rId10" Type="http://schemas.openxmlformats.org/officeDocument/2006/relationships/image" Target="../media/image33.png"/><Relationship Id="rId4" Type="http://schemas.openxmlformats.org/officeDocument/2006/relationships/image" Target="../media/image27.png"/><Relationship Id="rId9" Type="http://schemas.openxmlformats.org/officeDocument/2006/relationships/image" Target="../media/image32.jp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8.jpg"/><Relationship Id="rId5" Type="http://schemas.openxmlformats.org/officeDocument/2006/relationships/image" Target="../media/image37.jpg"/><Relationship Id="rId10" Type="http://schemas.openxmlformats.org/officeDocument/2006/relationships/image" Target="../media/image42.png"/><Relationship Id="rId4" Type="http://schemas.openxmlformats.org/officeDocument/2006/relationships/image" Target="../media/image36.jpg"/><Relationship Id="rId9" Type="http://schemas.openxmlformats.org/officeDocument/2006/relationships/image" Target="../media/image41.jp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9.png"/><Relationship Id="rId3" Type="http://schemas.openxmlformats.org/officeDocument/2006/relationships/image" Target="../media/image44.png"/><Relationship Id="rId7" Type="http://schemas.openxmlformats.org/officeDocument/2006/relationships/image" Target="../media/image48.jpg"/><Relationship Id="rId12" Type="http://schemas.openxmlformats.org/officeDocument/2006/relationships/image" Target="../media/image53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png"/><Relationship Id="rId11" Type="http://schemas.openxmlformats.org/officeDocument/2006/relationships/image" Target="../media/image52.jpg"/><Relationship Id="rId5" Type="http://schemas.openxmlformats.org/officeDocument/2006/relationships/image" Target="../media/image46.png"/><Relationship Id="rId10" Type="http://schemas.openxmlformats.org/officeDocument/2006/relationships/image" Target="../media/image51.png"/><Relationship Id="rId4" Type="http://schemas.openxmlformats.org/officeDocument/2006/relationships/image" Target="../media/image45.png"/><Relationship Id="rId9" Type="http://schemas.openxmlformats.org/officeDocument/2006/relationships/image" Target="../media/image5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jpg"/><Relationship Id="rId3" Type="http://schemas.openxmlformats.org/officeDocument/2006/relationships/image" Target="../media/image55.png"/><Relationship Id="rId7" Type="http://schemas.openxmlformats.org/officeDocument/2006/relationships/image" Target="../media/image59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8.jpg"/><Relationship Id="rId11" Type="http://schemas.openxmlformats.org/officeDocument/2006/relationships/image" Target="../media/image63.jpg"/><Relationship Id="rId5" Type="http://schemas.openxmlformats.org/officeDocument/2006/relationships/image" Target="../media/image57.jpg"/><Relationship Id="rId10" Type="http://schemas.openxmlformats.org/officeDocument/2006/relationships/image" Target="../media/image62.jpg"/><Relationship Id="rId4" Type="http://schemas.openxmlformats.org/officeDocument/2006/relationships/image" Target="../media/image56.png"/><Relationship Id="rId9" Type="http://schemas.openxmlformats.org/officeDocument/2006/relationships/image" Target="../media/image61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9.png"/><Relationship Id="rId2" Type="http://schemas.openxmlformats.org/officeDocument/2006/relationships/image" Target="../media/image64.jp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8.png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02806" y="522001"/>
            <a:ext cx="82089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latin typeface="Calibri Light" panose="020F0302020204030204"/>
                <a:ea typeface="Calibri" panose="020F0502020204030204" pitchFamily="34" charset="0"/>
                <a:cs typeface="+mj-cs"/>
              </a:rPr>
              <a:t>«Детский сад общеразвивающего вида №7» г. Усинска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555301" y="5111669"/>
            <a:ext cx="280831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Подготовила: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воспитатель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Жукова В.В.</a:t>
            </a:r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457200" y="2803160"/>
            <a:ext cx="8229600" cy="2210015"/>
          </a:xfrm>
          <a:prstGeom prst="rect">
            <a:avLst/>
          </a:prstGeom>
        </p:spPr>
        <p:txBody>
          <a:bodyPr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Font typeface="Arial" pitchFamily="34" charset="0"/>
              <a:buNone/>
            </a:pPr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«Назови одним словом»</a:t>
            </a:r>
          </a:p>
          <a:p>
            <a:pPr marL="0" indent="0">
              <a:buFont typeface="Arial" pitchFamily="34" charset="0"/>
              <a:buNone/>
            </a:pPr>
            <a:endParaRPr lang="ru-RU" sz="2800" b="1" dirty="0">
              <a:ln/>
              <a:solidFill>
                <a:schemeClr val="accent3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4437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155686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4103445" y="3222843"/>
            <a:ext cx="129830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ЯГОДЫ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6" y="735517"/>
            <a:ext cx="2005584" cy="124968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78" y="445957"/>
            <a:ext cx="2493264" cy="182880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7347" y="4613005"/>
            <a:ext cx="1956986" cy="198746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774" y="2655866"/>
            <a:ext cx="1682642" cy="11339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83" y="4985004"/>
            <a:ext cx="1944624" cy="140817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86278" y="4747117"/>
            <a:ext cx="2286198" cy="1646063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82412" y="2777673"/>
            <a:ext cx="1578864" cy="12618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29936" y="698502"/>
            <a:ext cx="1511808" cy="15057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0524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"/>
                            </p:stCondLst>
                            <p:childTnLst>
                              <p:par>
                                <p:cTn id="4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8" grpId="1"/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68191" y="2848089"/>
            <a:ext cx="41024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МОЛОДЦЫ!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41589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025738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 НА КАРТИНКЕ?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475140" y="3222843"/>
            <a:ext cx="20189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ЖИВОТНЫЕ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141" y="2737426"/>
            <a:ext cx="1676545" cy="1786283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128" y="328585"/>
            <a:ext cx="1883664" cy="188366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4752" y="5048887"/>
            <a:ext cx="1804416" cy="134721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0803" y="2281011"/>
            <a:ext cx="1438656" cy="188366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96133" y="4578577"/>
            <a:ext cx="1767993" cy="195698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6182" y="541945"/>
            <a:ext cx="2261616" cy="14569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2642" y="4468840"/>
            <a:ext cx="2780017" cy="206672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20768" y="474212"/>
            <a:ext cx="2353260" cy="15546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61972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50"/>
                            </p:stCondLst>
                            <p:childTnLst>
                              <p:par>
                                <p:cTn id="4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0" grpId="1"/>
      <p:bldP spid="13" grpId="0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Box 1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035998" y="3222801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3604086" y="3222843"/>
            <a:ext cx="171841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ИГРУШКИ</a:t>
            </a:r>
            <a:endParaRPr lang="ru-RU" sz="2800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571" y="4480859"/>
            <a:ext cx="1932432" cy="188366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266" y="4797715"/>
            <a:ext cx="1621677" cy="156680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40009" y="4462571"/>
            <a:ext cx="1682496" cy="190195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205" y="399115"/>
            <a:ext cx="1688738" cy="168264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232" y="2558864"/>
            <a:ext cx="1761744" cy="176174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7182" y="2787407"/>
            <a:ext cx="1213209" cy="1304657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37" y="673459"/>
            <a:ext cx="1408298" cy="140829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5074" y="435693"/>
            <a:ext cx="1176528" cy="1719072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99873" y="353316"/>
            <a:ext cx="1280271" cy="18838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1183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2754887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898990" y="3222843"/>
            <a:ext cx="146783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МЕБЕЛЬ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6315" y="478536"/>
            <a:ext cx="3230880" cy="224332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1322" y="676656"/>
            <a:ext cx="1847088" cy="1847088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73" y="4467668"/>
            <a:ext cx="2596896" cy="20299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0573" y="518160"/>
            <a:ext cx="2261616" cy="200558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27342" y="4369472"/>
            <a:ext cx="1578864" cy="194462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1998" y="3746063"/>
            <a:ext cx="1895856" cy="27310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592094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06558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885718" y="3222843"/>
            <a:ext cx="149438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ФРУКТЫ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75" y="650673"/>
            <a:ext cx="2212848" cy="151790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718" y="571425"/>
            <a:ext cx="1670304" cy="167640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75" y="4808450"/>
            <a:ext cx="1511939" cy="167654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8923" y="2714394"/>
            <a:ext cx="1146048" cy="163982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6934" y="498894"/>
            <a:ext cx="2109216" cy="158496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4781" y="5114024"/>
            <a:ext cx="1402080" cy="15788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2551" y="5067675"/>
            <a:ext cx="1621536" cy="124968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1943" y="2434603"/>
            <a:ext cx="1377696" cy="232867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8961" y="4976173"/>
            <a:ext cx="1329043" cy="14326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58372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2" name="TextBox 11"/>
          <p:cNvSpPr txBox="1"/>
          <p:nvPr/>
        </p:nvSpPr>
        <p:spPr>
          <a:xfrm>
            <a:off x="3035998" y="3222932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3" name="TextBox 12"/>
          <p:cNvSpPr txBox="1"/>
          <p:nvPr/>
        </p:nvSpPr>
        <p:spPr>
          <a:xfrm>
            <a:off x="3707847" y="3222843"/>
            <a:ext cx="12193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ОБУВЬ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0712" y="455023"/>
            <a:ext cx="1816765" cy="1810669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5998" y="680732"/>
            <a:ext cx="2237232" cy="158496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21751" y="827036"/>
            <a:ext cx="2767584" cy="143865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606" y="3032310"/>
            <a:ext cx="1712976" cy="121310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518" y="4745074"/>
            <a:ext cx="1377696" cy="174345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06713" y="4923807"/>
            <a:ext cx="2048256" cy="149352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81080" y="4966543"/>
            <a:ext cx="1840992" cy="138988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0120" y="2690934"/>
            <a:ext cx="1475232" cy="189585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8183" y="4923807"/>
            <a:ext cx="1841152" cy="1475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97175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250"/>
                            </p:stCondLst>
                            <p:childTnLst>
                              <p:par>
                                <p:cTn id="4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2" grpId="0"/>
      <p:bldP spid="1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968402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846206" y="3250258"/>
            <a:ext cx="1438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ОВОЩИ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96" y="441505"/>
            <a:ext cx="2011854" cy="126807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8402" y="441505"/>
            <a:ext cx="2188654" cy="146926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5462" y="491333"/>
            <a:ext cx="1030313" cy="1353429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4181" y="557338"/>
            <a:ext cx="1792379" cy="1237595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956" y="2155410"/>
            <a:ext cx="1987468" cy="1329043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77723" y="2634562"/>
            <a:ext cx="1420368" cy="1231392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3303" y="3930280"/>
            <a:ext cx="1371719" cy="1115665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396" y="5514569"/>
            <a:ext cx="1542422" cy="76206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26418" y="5307287"/>
            <a:ext cx="1536325" cy="96934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86188" y="5179355"/>
            <a:ext cx="1225296" cy="1097280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29630" y="4600235"/>
            <a:ext cx="1682496" cy="167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57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250"/>
                            </p:stCondLst>
                            <p:childTnLst>
                              <p:par>
                                <p:cTn id="59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14" name="TextBox 13"/>
          <p:cNvSpPr txBox="1"/>
          <p:nvPr/>
        </p:nvSpPr>
        <p:spPr>
          <a:xfrm>
            <a:off x="2840018" y="3240712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ЧТО НА КАРТИНКЕ?</a:t>
            </a:r>
            <a:endParaRPr lang="ru-RU" sz="2800" dirty="0"/>
          </a:p>
        </p:txBody>
      </p:sp>
      <p:sp>
        <p:nvSpPr>
          <p:cNvPr id="15" name="TextBox 14"/>
          <p:cNvSpPr txBox="1"/>
          <p:nvPr/>
        </p:nvSpPr>
        <p:spPr>
          <a:xfrm>
            <a:off x="3855789" y="3214049"/>
            <a:ext cx="1592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ОДЕЖДА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9504" y="426800"/>
            <a:ext cx="1719221" cy="1597290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8194" y="599983"/>
            <a:ext cx="1237595" cy="137781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2829" y="401845"/>
            <a:ext cx="2188654" cy="177409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8523" y="374914"/>
            <a:ext cx="1822704" cy="19507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5842" y="2441303"/>
            <a:ext cx="1725168" cy="192633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9612" y="2614798"/>
            <a:ext cx="1652159" cy="2030144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3595" y="4982314"/>
            <a:ext cx="1414272" cy="1572768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55308" y="4765144"/>
            <a:ext cx="1834896" cy="18653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91259" y="4832200"/>
            <a:ext cx="1810512" cy="173126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120" y="4784852"/>
            <a:ext cx="1859280" cy="1865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83968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1250"/>
                            </p:stCondLst>
                            <p:childTnLst>
                              <p:par>
                                <p:cTn id="5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14" grpId="0"/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478250" y="3222843"/>
            <a:ext cx="430932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НАЗОВИ ОДНИМ СЛОВОМ</a:t>
            </a:r>
            <a:endParaRPr lang="ru-RU" sz="2800" dirty="0"/>
          </a:p>
        </p:txBody>
      </p:sp>
      <p:sp>
        <p:nvSpPr>
          <p:cNvPr id="9" name="TextBox 8"/>
          <p:cNvSpPr txBox="1"/>
          <p:nvPr/>
        </p:nvSpPr>
        <p:spPr>
          <a:xfrm>
            <a:off x="3035998" y="3222843"/>
            <a:ext cx="319382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КТО НА КАРТИНКЕ?</a:t>
            </a:r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3838474" y="3222843"/>
            <a:ext cx="13452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ПТИЦЫ</a:t>
            </a:r>
            <a:endParaRPr lang="ru-RU" sz="28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6673" y="617495"/>
            <a:ext cx="2054352" cy="211531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4393" y="1013677"/>
            <a:ext cx="1810669" cy="1322947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52047" y="4490174"/>
            <a:ext cx="1475360" cy="1835055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9774" y="4581621"/>
            <a:ext cx="1798476" cy="1652159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9336" y="775912"/>
            <a:ext cx="1341236" cy="1798476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0343" y="4057319"/>
            <a:ext cx="1719221" cy="21764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17194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250"/>
                            </p:stCondLst>
                            <p:childTnLst>
                              <p:par>
                                <p:cTn id="34" presetID="10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xit" presetSubtype="0" fill="hold" grpId="1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  <p:bldP spid="9" grpId="0"/>
      <p:bldP spid="10" grpId="0"/>
    </p:bld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251</TotalTime>
  <Words>90</Words>
  <Application>Microsoft Office PowerPoint</Application>
  <PresentationFormat>Экран (4:3)</PresentationFormat>
  <Paragraphs>33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vallguk27@mail.ru</dc:creator>
  <cp:lastModifiedBy>ВАЛЕНТИНА ЖУКОВА</cp:lastModifiedBy>
  <cp:revision>21</cp:revision>
  <dcterms:created xsi:type="dcterms:W3CDTF">2019-04-28T05:52:25Z</dcterms:created>
  <dcterms:modified xsi:type="dcterms:W3CDTF">2019-05-08T17:25:25Z</dcterms:modified>
</cp:coreProperties>
</file>