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4" r:id="rId4"/>
    <p:sldId id="258" r:id="rId5"/>
    <p:sldId id="265" r:id="rId6"/>
    <p:sldId id="259" r:id="rId7"/>
    <p:sldId id="266" r:id="rId8"/>
    <p:sldId id="260" r:id="rId9"/>
    <p:sldId id="267" r:id="rId10"/>
    <p:sldId id="261" r:id="rId11"/>
    <p:sldId id="268" r:id="rId12"/>
    <p:sldId id="262" r:id="rId13"/>
    <p:sldId id="269" r:id="rId14"/>
    <p:sldId id="263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134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5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477888" y="566971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alibri Light" panose="020F0302020204030204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b="1" dirty="0">
                <a:latin typeface="Calibri Light" panose="020F0302020204030204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Calibri Light" panose="020F0302020204030204"/>
                <a:ea typeface="Calibri" panose="020F0502020204030204" pitchFamily="34" charset="0"/>
                <a:cs typeface="+mj-cs"/>
              </a:rPr>
              <a:t>«Детский сад общеразвивающего вида №7» г. Усинска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660232" y="4437112"/>
            <a:ext cx="28083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Подготовила: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воспитатель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Жукова В.В.</a:t>
            </a: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457200" y="2564904"/>
            <a:ext cx="8229600" cy="2448272"/>
          </a:xfrm>
          <a:prstGeom prst="rect">
            <a:avLst/>
          </a:prstGeo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«У кого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кто?»</a:t>
            </a:r>
            <a:endParaRPr lang="ru-RU" sz="5400" b="1" dirty="0" smtClean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  <a:p>
            <a:pPr marL="0" indent="0" algn="ctr">
              <a:buFont typeface="Arial" pitchFamily="34" charset="0"/>
              <a:buNone/>
            </a:pPr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(дикие животные)</a:t>
            </a:r>
          </a:p>
          <a:p>
            <a:pPr marL="0" indent="0">
              <a:buFont typeface="Arial" pitchFamily="34" charset="0"/>
              <a:buNone/>
            </a:pPr>
            <a:endParaRPr lang="ru-RU" sz="28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118181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75" t="10101" r="3538" b="4850"/>
          <a:stretch/>
        </p:blipFill>
        <p:spPr>
          <a:xfrm>
            <a:off x="6378544" y="2944220"/>
            <a:ext cx="2225712" cy="148993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54" t="6951" r="6226" b="3801"/>
          <a:stretch/>
        </p:blipFill>
        <p:spPr>
          <a:xfrm>
            <a:off x="3603064" y="2465054"/>
            <a:ext cx="1872208" cy="24482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9" t="3222" r="26979" b="9756"/>
          <a:stretch/>
        </p:blipFill>
        <p:spPr>
          <a:xfrm>
            <a:off x="611560" y="2717082"/>
            <a:ext cx="2088232" cy="1944216"/>
          </a:xfrm>
          <a:prstGeom prst="rect">
            <a:avLst/>
          </a:prstGeom>
        </p:spPr>
      </p:pic>
      <p:sp>
        <p:nvSpPr>
          <p:cNvPr id="5" name="Стрелка вправо 4"/>
          <p:cNvSpPr/>
          <p:nvPr/>
        </p:nvSpPr>
        <p:spPr>
          <a:xfrm>
            <a:off x="2791388" y="3467877"/>
            <a:ext cx="720080" cy="442623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566868" y="3467876"/>
            <a:ext cx="720080" cy="442623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88936" y="1532609"/>
            <a:ext cx="1297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мама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8396" y="1255611"/>
            <a:ext cx="20233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один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детеныш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07600" y="1228361"/>
            <a:ext cx="25122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много 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детенышей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51944" y="5025600"/>
            <a:ext cx="16209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лисица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660927" y="5025600"/>
            <a:ext cx="183736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лисенок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569910" y="5025600"/>
            <a:ext cx="151355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лисята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57058" y="260875"/>
            <a:ext cx="39657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 КОГО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КТО?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48797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5699" y="620688"/>
            <a:ext cx="6834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Составь предложение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205699" y="2564904"/>
            <a:ext cx="459043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У лисицы один</a:t>
            </a:r>
          </a:p>
          <a:p>
            <a:pPr algn="ctr"/>
            <a:r>
              <a:rPr lang="ru-RU" sz="4800" dirty="0" smtClean="0"/>
              <a:t>У лисицы много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598710" y="2564904"/>
            <a:ext cx="2492990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</a:rPr>
              <a:t>лисенок.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968939" y="3303567"/>
            <a:ext cx="175253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dirty="0">
                <a:solidFill>
                  <a:prstClr val="black"/>
                </a:solidFill>
              </a:rPr>
              <a:t>лисят.</a:t>
            </a:r>
          </a:p>
        </p:txBody>
      </p:sp>
    </p:spTree>
    <p:extLst>
      <p:ext uri="{BB962C8B-B14F-4D97-AF65-F5344CB8AC3E}">
        <p14:creationId xmlns:p14="http://schemas.microsoft.com/office/powerpoint/2010/main" val="27542118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5845" y="2886100"/>
            <a:ext cx="1477888" cy="147788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36912"/>
            <a:ext cx="2352695" cy="1976264"/>
          </a:xfrm>
          <a:prstGeom prst="rect">
            <a:avLst/>
          </a:prstGeom>
          <a:solidFill>
            <a:schemeClr val="lt1"/>
          </a:solidFill>
        </p:spPr>
      </p:pic>
      <p:grpSp>
        <p:nvGrpSpPr>
          <p:cNvPr id="11" name="Группа 10"/>
          <p:cNvGrpSpPr/>
          <p:nvPr/>
        </p:nvGrpSpPr>
        <p:grpSpPr>
          <a:xfrm>
            <a:off x="6517332" y="3121546"/>
            <a:ext cx="2013992" cy="1006996"/>
            <a:chOff x="6517332" y="3121546"/>
            <a:chExt cx="2013992" cy="1006996"/>
          </a:xfrm>
        </p:grpSpPr>
        <p:pic>
          <p:nvPicPr>
            <p:cNvPr id="4" name="Рисунок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524328" y="3121546"/>
              <a:ext cx="1006996" cy="1006996"/>
            </a:xfrm>
            <a:prstGeom prst="rect">
              <a:avLst/>
            </a:prstGeom>
          </p:spPr>
        </p:pic>
        <p:pic>
          <p:nvPicPr>
            <p:cNvPr id="5" name="Рисунок 4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17332" y="3121546"/>
              <a:ext cx="1006996" cy="1006996"/>
            </a:xfrm>
            <a:prstGeom prst="rect">
              <a:avLst/>
            </a:prstGeom>
          </p:spPr>
        </p:pic>
      </p:grpSp>
      <p:sp>
        <p:nvSpPr>
          <p:cNvPr id="6" name="Стрелка вправо 5"/>
          <p:cNvSpPr/>
          <p:nvPr/>
        </p:nvSpPr>
        <p:spPr>
          <a:xfrm>
            <a:off x="3069006" y="3403732"/>
            <a:ext cx="720080" cy="442623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620492" y="3403732"/>
            <a:ext cx="720080" cy="442623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88936" y="1532609"/>
            <a:ext cx="1297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мама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08396" y="1255611"/>
            <a:ext cx="20233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один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детеныш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07600" y="1228361"/>
            <a:ext cx="25122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много 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детенышей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90429" y="5015863"/>
            <a:ext cx="247510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медведица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235088" y="5015864"/>
            <a:ext cx="27699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медвежонок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86716" y="5015864"/>
            <a:ext cx="242899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медвежата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97532" y="253319"/>
            <a:ext cx="39657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 КОГО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КТО?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207339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  <p:bldP spid="10" grpId="0"/>
      <p:bldP spid="12" grpId="0"/>
      <p:bldP spid="13" grpId="0"/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5699" y="620688"/>
            <a:ext cx="6834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Составь предложение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79512" y="2564904"/>
            <a:ext cx="547260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У медведицы один</a:t>
            </a:r>
          </a:p>
          <a:p>
            <a:pPr algn="ctr"/>
            <a:r>
              <a:rPr lang="ru-RU" sz="4800" dirty="0" smtClean="0"/>
              <a:t>У медведицы много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73315" y="2564904"/>
            <a:ext cx="367068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</a:rPr>
              <a:t>медвежонок.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79009" y="3306761"/>
            <a:ext cx="291207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dirty="0">
                <a:solidFill>
                  <a:prstClr val="black"/>
                </a:solidFill>
              </a:rPr>
              <a:t>медвежат.</a:t>
            </a:r>
          </a:p>
        </p:txBody>
      </p:sp>
    </p:spTree>
    <p:extLst>
      <p:ext uri="{BB962C8B-B14F-4D97-AF65-F5344CB8AC3E}">
        <p14:creationId xmlns:p14="http://schemas.microsoft.com/office/powerpoint/2010/main" val="42678136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58497" y="2967335"/>
            <a:ext cx="38270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</a:rPr>
              <a:t>МОЛОДЦЫ!</a:t>
            </a:r>
            <a:endParaRPr lang="ru-RU" sz="5400" b="1" cap="none" spc="0" dirty="0">
              <a:ln/>
              <a:solidFill>
                <a:schemeClr val="accent3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491278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2080" y="2708919"/>
            <a:ext cx="1596008" cy="1596008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2200" y="2808216"/>
            <a:ext cx="2080823" cy="1397415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2554424"/>
            <a:ext cx="2184400" cy="1905000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5" name="Стрелка вправо 4"/>
          <p:cNvSpPr/>
          <p:nvPr/>
        </p:nvSpPr>
        <p:spPr>
          <a:xfrm>
            <a:off x="2984984" y="3285611"/>
            <a:ext cx="720080" cy="442623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535104" y="3285610"/>
            <a:ext cx="720080" cy="442623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TextBox 8"/>
          <p:cNvSpPr txBox="1"/>
          <p:nvPr/>
        </p:nvSpPr>
        <p:spPr>
          <a:xfrm>
            <a:off x="3585985" y="4811431"/>
            <a:ext cx="206819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зайчонок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387329" y="4811431"/>
            <a:ext cx="20808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зайчата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88936" y="4811430"/>
            <a:ext cx="178766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зайчиха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888936" y="1532609"/>
            <a:ext cx="1297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мама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608396" y="1255611"/>
            <a:ext cx="20233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один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детеныш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207600" y="1228361"/>
            <a:ext cx="25122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много 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детенышей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97532" y="278874"/>
            <a:ext cx="39657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 КОГО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КТО?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6339493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9" grpId="0"/>
      <p:bldP spid="10" grpId="0"/>
      <p:bldP spid="11" grpId="0"/>
      <p:bldP spid="12" grpId="0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5699" y="620688"/>
            <a:ext cx="6834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Составь предложение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71599" y="2564904"/>
            <a:ext cx="453650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У зайчихи один</a:t>
            </a:r>
          </a:p>
          <a:p>
            <a:pPr algn="ctr"/>
            <a:r>
              <a:rPr lang="ru-RU" sz="4800" dirty="0" smtClean="0"/>
              <a:t>У зайчихи много</a:t>
            </a:r>
            <a:endParaRPr lang="ru-RU" sz="4800" dirty="0"/>
          </a:p>
        </p:txBody>
      </p:sp>
      <p:sp>
        <p:nvSpPr>
          <p:cNvPr id="4" name="TextBox 3"/>
          <p:cNvSpPr txBox="1"/>
          <p:nvPr/>
        </p:nvSpPr>
        <p:spPr>
          <a:xfrm>
            <a:off x="5508104" y="2564904"/>
            <a:ext cx="2813591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зайчонок.</a:t>
            </a:r>
            <a:endParaRPr lang="ru-RU" sz="4800" dirty="0"/>
          </a:p>
        </p:txBody>
      </p:sp>
      <p:sp>
        <p:nvSpPr>
          <p:cNvPr id="5" name="TextBox 4"/>
          <p:cNvSpPr txBox="1"/>
          <p:nvPr/>
        </p:nvSpPr>
        <p:spPr>
          <a:xfrm>
            <a:off x="5652120" y="3303567"/>
            <a:ext cx="205530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dirty="0" smtClean="0"/>
              <a:t>зайчат.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119120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2623812"/>
            <a:ext cx="2345431" cy="227687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192" y="3008964"/>
            <a:ext cx="2256674" cy="1503509"/>
          </a:xfrm>
          <a:prstGeom prst="rect">
            <a:avLst/>
          </a:prstGeom>
          <a:solidFill>
            <a:schemeClr val="lt1"/>
          </a:solidFill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176" t="5674" r="16868" b="7046"/>
          <a:stretch/>
        </p:blipFill>
        <p:spPr>
          <a:xfrm>
            <a:off x="3850321" y="2780927"/>
            <a:ext cx="1484532" cy="1959582"/>
          </a:xfrm>
          <a:prstGeom prst="rect">
            <a:avLst/>
          </a:prstGeom>
        </p:spPr>
      </p:pic>
      <p:sp>
        <p:nvSpPr>
          <p:cNvPr id="6" name="Стрелка вправо 5"/>
          <p:cNvSpPr/>
          <p:nvPr/>
        </p:nvSpPr>
        <p:spPr>
          <a:xfrm>
            <a:off x="3007612" y="3539406"/>
            <a:ext cx="720080" cy="442623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трелка вправо 6"/>
          <p:cNvSpPr/>
          <p:nvPr/>
        </p:nvSpPr>
        <p:spPr>
          <a:xfrm>
            <a:off x="5457482" y="3539406"/>
            <a:ext cx="720080" cy="442623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888936" y="1532609"/>
            <a:ext cx="1297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мама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608396" y="1255611"/>
            <a:ext cx="20233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один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детеныш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207600" y="1228361"/>
            <a:ext cx="25122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много 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детенышей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9537" y="4963829"/>
            <a:ext cx="13463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белка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429159" y="4963830"/>
            <a:ext cx="232685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бельчонок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436622" y="4963829"/>
            <a:ext cx="198381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бельчата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69283" y="269136"/>
            <a:ext cx="39657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 КОГО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КТО?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6988811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5699" y="620688"/>
            <a:ext cx="6834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Составь предложение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987904" y="2564904"/>
            <a:ext cx="41044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У белки один</a:t>
            </a:r>
          </a:p>
          <a:p>
            <a:pPr algn="ctr"/>
            <a:r>
              <a:rPr lang="ru-RU" sz="4800" dirty="0" smtClean="0"/>
              <a:t>У </a:t>
            </a:r>
            <a:r>
              <a:rPr lang="ru-RU" sz="4800" dirty="0"/>
              <a:t>белки</a:t>
            </a:r>
            <a:r>
              <a:rPr lang="ru-RU" sz="4800" dirty="0" smtClean="0"/>
              <a:t> много</a:t>
            </a:r>
            <a:endParaRPr lang="ru-RU" sz="4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930228" y="2564904"/>
            <a:ext cx="3120791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</a:rPr>
              <a:t>бельчонок.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092361" y="3303567"/>
            <a:ext cx="23625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dirty="0">
                <a:solidFill>
                  <a:prstClr val="black"/>
                </a:solidFill>
              </a:rPr>
              <a:t>бельчат.</a:t>
            </a:r>
          </a:p>
        </p:txBody>
      </p:sp>
    </p:spTree>
    <p:extLst>
      <p:ext uri="{BB962C8B-B14F-4D97-AF65-F5344CB8AC3E}">
        <p14:creationId xmlns:p14="http://schemas.microsoft.com/office/powerpoint/2010/main" val="3113293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3897" y="2702537"/>
            <a:ext cx="1816207" cy="1757075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2758707"/>
            <a:ext cx="1703041" cy="1673238"/>
          </a:xfrm>
          <a:prstGeom prst="rect">
            <a:avLst/>
          </a:prstGeom>
          <a:solidFill>
            <a:schemeClr val="lt1"/>
          </a:solidFill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39" r="4891"/>
          <a:stretch/>
        </p:blipFill>
        <p:spPr>
          <a:xfrm>
            <a:off x="611561" y="2420887"/>
            <a:ext cx="1872208" cy="2348880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5" name="Стрелка вправо 4"/>
          <p:cNvSpPr/>
          <p:nvPr/>
        </p:nvSpPr>
        <p:spPr>
          <a:xfrm>
            <a:off x="2713793" y="3374014"/>
            <a:ext cx="720080" cy="442623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710128" y="3413130"/>
            <a:ext cx="720080" cy="442623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88936" y="1532609"/>
            <a:ext cx="1297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мама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8396" y="1255611"/>
            <a:ext cx="20233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один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детеныш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07600" y="1228361"/>
            <a:ext cx="25122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много 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детенышей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03792" y="4811430"/>
            <a:ext cx="186474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волчица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571494" y="4818104"/>
            <a:ext cx="209717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волчонок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34684" y="4811430"/>
            <a:ext cx="175413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волчата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97532" y="257997"/>
            <a:ext cx="39657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 КОГО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КТО?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9363078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5699" y="620688"/>
            <a:ext cx="6834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Составь предложение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755577" y="2564904"/>
            <a:ext cx="489654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У волчицы один</a:t>
            </a:r>
          </a:p>
          <a:p>
            <a:pPr algn="ctr"/>
            <a:r>
              <a:rPr lang="ru-RU" sz="4800" dirty="0" smtClean="0"/>
              <a:t>У волчицы много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2564904"/>
            <a:ext cx="281660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 smtClean="0">
                <a:solidFill>
                  <a:prstClr val="black"/>
                </a:solidFill>
              </a:rPr>
              <a:t>волчонок.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673611" y="3303567"/>
            <a:ext cx="20583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dirty="0">
                <a:solidFill>
                  <a:prstClr val="black"/>
                </a:solidFill>
              </a:rPr>
              <a:t>волчат.</a:t>
            </a:r>
          </a:p>
        </p:txBody>
      </p:sp>
    </p:spTree>
    <p:extLst>
      <p:ext uri="{BB962C8B-B14F-4D97-AF65-F5344CB8AC3E}">
        <p14:creationId xmlns:p14="http://schemas.microsoft.com/office/powerpoint/2010/main" val="4166254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896" t="20503" r="14618" b="20503"/>
          <a:stretch/>
        </p:blipFill>
        <p:spPr>
          <a:xfrm>
            <a:off x="3563888" y="2636912"/>
            <a:ext cx="1944216" cy="1584176"/>
          </a:xfrm>
          <a:prstGeom prst="rect">
            <a:avLst/>
          </a:prstGeom>
          <a:solidFill>
            <a:schemeClr val="lt1"/>
          </a:solidFill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95490" y="2924944"/>
            <a:ext cx="2183636" cy="10081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5678" y="2563506"/>
            <a:ext cx="2237561" cy="1657699"/>
          </a:xfrm>
          <a:prstGeom prst="rect">
            <a:avLst/>
          </a:prstGeom>
          <a:solidFill>
            <a:schemeClr val="lt1"/>
          </a:solidFill>
        </p:spPr>
      </p:pic>
      <p:sp>
        <p:nvSpPr>
          <p:cNvPr id="5" name="Стрелка вправо 4"/>
          <p:cNvSpPr/>
          <p:nvPr/>
        </p:nvSpPr>
        <p:spPr>
          <a:xfrm>
            <a:off x="2844615" y="3207687"/>
            <a:ext cx="720080" cy="442623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трелка вправо 5"/>
          <p:cNvSpPr/>
          <p:nvPr/>
        </p:nvSpPr>
        <p:spPr>
          <a:xfrm>
            <a:off x="5641757" y="3207687"/>
            <a:ext cx="720080" cy="442623"/>
          </a:xfrm>
          <a:prstGeom prst="rightArrow">
            <a:avLst/>
          </a:prstGeom>
          <a:ln>
            <a:solidFill>
              <a:srgbClr val="00B05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888936" y="1532609"/>
            <a:ext cx="129715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мама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608396" y="1255611"/>
            <a:ext cx="202337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один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детеныш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207600" y="1228361"/>
            <a:ext cx="251229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много 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детенышей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43676" y="4638138"/>
            <a:ext cx="144590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ежиха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702750" y="4638138"/>
            <a:ext cx="17185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ежонок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93473" y="4638138"/>
            <a:ext cx="13775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ежата</a:t>
            </a:r>
            <a:endParaRPr lang="ru-RU" sz="3600" b="1" dirty="0">
              <a:ln w="9525">
                <a:solidFill>
                  <a:schemeClr val="bg1"/>
                </a:solidFill>
                <a:prstDash val="solid"/>
              </a:ln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797533" y="305031"/>
            <a:ext cx="39657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У КОГО </a:t>
            </a: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КТО?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1380708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05699" y="620688"/>
            <a:ext cx="683462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Составь предложение</a:t>
            </a:r>
            <a:endParaRPr lang="ru-RU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403648" y="2564904"/>
            <a:ext cx="403244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dirty="0" smtClean="0"/>
              <a:t>У ежихи один</a:t>
            </a:r>
          </a:p>
          <a:p>
            <a:pPr algn="ctr"/>
            <a:r>
              <a:rPr lang="ru-RU" sz="4800" dirty="0" smtClean="0"/>
              <a:t>У ежихи много</a:t>
            </a:r>
            <a:endParaRPr lang="ru-RU" sz="4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436096" y="2564904"/>
            <a:ext cx="2318135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dirty="0">
                <a:solidFill>
                  <a:prstClr val="black"/>
                </a:solidFill>
              </a:rPr>
              <a:t>ежонок.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580112" y="3303567"/>
            <a:ext cx="155952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lang="ru-RU" sz="4800" dirty="0">
                <a:solidFill>
                  <a:prstClr val="black"/>
                </a:solidFill>
              </a:rPr>
              <a:t>ежат.</a:t>
            </a:r>
          </a:p>
        </p:txBody>
      </p:sp>
    </p:spTree>
    <p:extLst>
      <p:ext uri="{BB962C8B-B14F-4D97-AF65-F5344CB8AC3E}">
        <p14:creationId xmlns:p14="http://schemas.microsoft.com/office/powerpoint/2010/main" val="724849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</TotalTime>
  <Words>166</Words>
  <Application>Microsoft Office PowerPoint</Application>
  <PresentationFormat>Экран (4:3)</PresentationFormat>
  <Paragraphs>91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asus</dc:creator>
  <cp:lastModifiedBy>ВАЛЕНТИНА ЖУКОВА</cp:lastModifiedBy>
  <cp:revision>14</cp:revision>
  <dcterms:created xsi:type="dcterms:W3CDTF">2018-09-22T14:25:30Z</dcterms:created>
  <dcterms:modified xsi:type="dcterms:W3CDTF">2019-05-06T14:26:18Z</dcterms:modified>
</cp:coreProperties>
</file>