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7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7888" y="566971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 Light" panose="020F0302020204030204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 Light" panose="020F0302020204030204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Calibri Light" panose="020F0302020204030204"/>
                <a:ea typeface="Calibri" panose="020F0502020204030204" pitchFamily="34" charset="0"/>
                <a:cs typeface="+mj-cs"/>
              </a:rPr>
              <a:t>«Детский сад общеразвивающего вида №7» г. Усинска</a:t>
            </a:r>
            <a:endParaRPr lang="ru-RU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Объект 2"/>
          <p:cNvSpPr txBox="1">
            <a:spLocks/>
          </p:cNvSpPr>
          <p:nvPr/>
        </p:nvSpPr>
        <p:spPr>
          <a:xfrm>
            <a:off x="457200" y="2924944"/>
            <a:ext cx="8229600" cy="2088232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«НАЗОВИ ЛАСКОВО»</a:t>
            </a:r>
          </a:p>
          <a:p>
            <a:pPr marL="0" indent="0">
              <a:buFont typeface="Arial" pitchFamily="34" charset="0"/>
              <a:buNone/>
            </a:pPr>
            <a:endParaRPr lang="ru-RU" sz="28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6444208" y="4725144"/>
            <a:ext cx="28083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Подготовила:</a:t>
            </a:r>
          </a:p>
          <a:p>
            <a:pPr lvl="0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воспитатель</a:t>
            </a:r>
          </a:p>
          <a:p>
            <a:pPr lvl="0"/>
            <a:r>
              <a:rPr lang="ru-RU" sz="2800" b="1" dirty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Жукова В.В.</a:t>
            </a:r>
          </a:p>
        </p:txBody>
      </p:sp>
    </p:spTree>
    <p:extLst>
      <p:ext uri="{BB962C8B-B14F-4D97-AF65-F5344CB8AC3E}">
        <p14:creationId xmlns:p14="http://schemas.microsoft.com/office/powerpoint/2010/main" val="3475267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699792" y="2852936"/>
            <a:ext cx="38270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МОЛОДЦЫ!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23202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2571" y="476672"/>
            <a:ext cx="5740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НАЗОВИ ЛАСКОВО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88658" y="4437112"/>
            <a:ext cx="322716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КНИГА - КНИЖКА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479372" y="4437111"/>
            <a:ext cx="26516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МЯЧ - МЯЧИК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583" y="1924822"/>
            <a:ext cx="2609314" cy="19874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3082" y="1924822"/>
            <a:ext cx="2164268" cy="19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5343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2571" y="476672"/>
            <a:ext cx="5740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НАЗОВИ ЛАСКОВО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4436144"/>
            <a:ext cx="484139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МУРАВЕЙ - МУРАВЬИШКО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02111" y="4436144"/>
            <a:ext cx="237956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КОТ - КОТИК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2571" y="1924339"/>
            <a:ext cx="1883827" cy="198746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1924339"/>
            <a:ext cx="2030144" cy="19874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1194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2571" y="476672"/>
            <a:ext cx="5740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НАЗОВИ ЛАСКОВО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12916" y="4337589"/>
            <a:ext cx="286969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ЗОНТ - ЗОНТИК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984133" y="4337589"/>
            <a:ext cx="356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СУМКА - СУМОЧКА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2209" y="1902496"/>
            <a:ext cx="2091109" cy="193259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5846" y="1896399"/>
            <a:ext cx="1944793" cy="19447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1357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2571" y="476672"/>
            <a:ext cx="5740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НАЗОВИ ЛАСКОВО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87097" y="4437112"/>
            <a:ext cx="345601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НОСОК - НОСОЧЕК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008189" y="4437112"/>
            <a:ext cx="349326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ДЕРЕВО - ДЕРЕВЦЕ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9920" y="2049801"/>
            <a:ext cx="2170364" cy="173751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9114" y="2049801"/>
            <a:ext cx="1731414" cy="17375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201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2571" y="476672"/>
            <a:ext cx="5740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НАЗОВИ ЛАСКОВО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84380" y="4725143"/>
            <a:ext cx="28016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ДОМ - ДОМИК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447025" y="4725142"/>
            <a:ext cx="31854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ПТИЦА - ПТИЧКА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2343" y="2065789"/>
            <a:ext cx="2505673" cy="199356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8" y="2065788"/>
            <a:ext cx="1816765" cy="19935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1371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2571" y="476672"/>
            <a:ext cx="5740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НАЗОВИ ЛАСКОВО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899592" y="4437112"/>
            <a:ext cx="29663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ЧАСЫ - ЧАСИКИ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110203" y="4437688"/>
            <a:ext cx="317067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ЮБКА - ЮБОЧКА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76827" y="1918726"/>
            <a:ext cx="2011854" cy="1999661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6785" y="1918726"/>
            <a:ext cx="1737511" cy="19996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2275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2571" y="476672"/>
            <a:ext cx="5740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НАЗОВИ ЛАСКОВО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41042" y="4797450"/>
            <a:ext cx="27638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РЫБА - РЫБКА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076056" y="4797151"/>
            <a:ext cx="34775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ШКАФ - ШКАФЧИК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1797" y="1909753"/>
            <a:ext cx="3182388" cy="237764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22961" y="1909753"/>
            <a:ext cx="2383743" cy="2377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6955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22571" y="476672"/>
            <a:ext cx="5740034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НАЗОВИ ЛАСКОВО</a:t>
            </a:r>
            <a:endParaRPr lang="ru-RU" sz="54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611560" y="4509120"/>
            <a:ext cx="37328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ЦВЕТОК - ЦВЕТОЧЕК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762649" y="4509120"/>
            <a:ext cx="41632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ln w="10160">
                  <a:solidFill>
                    <a:schemeClr val="accent5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</a:rPr>
              <a:t>СОЛНЦЕ - СОЛНЫШКО</a:t>
            </a:r>
            <a:endParaRPr lang="ru-RU" sz="3200" b="1" dirty="0">
              <a:ln w="10160">
                <a:solidFill>
                  <a:schemeClr val="accent5"/>
                </a:solidFill>
                <a:prstDash val="solid"/>
              </a:ln>
              <a:solidFill>
                <a:srgbClr val="FFFFFF"/>
              </a:solidFill>
              <a:effectLst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44045" y="2104095"/>
            <a:ext cx="2267909" cy="170093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6096" y="2101047"/>
            <a:ext cx="2274005" cy="1707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483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81</Words>
  <Application>Microsoft Office PowerPoint</Application>
  <PresentationFormat>Экран (4:3)</PresentationFormat>
  <Paragraphs>30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5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ВАЛЕНТИНА ЖУКОВА</cp:lastModifiedBy>
  <cp:revision>10</cp:revision>
  <dcterms:created xsi:type="dcterms:W3CDTF">2018-09-22T14:27:01Z</dcterms:created>
  <dcterms:modified xsi:type="dcterms:W3CDTF">2019-05-08T15:56:39Z</dcterms:modified>
</cp:coreProperties>
</file>