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-942" y="-7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640859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414034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718393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63174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233421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107117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107123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53007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2831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827140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196055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t="-1000" r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507950-F0EE-47A3-BE3C-6E90B571079D}" type="datetimeFigureOut">
              <a:rPr lang="ru-RU" smtClean="0"/>
              <a:pPr/>
              <a:t>23.04.2019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7E090F-24E6-47E4-B1D4-4711AE3B977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6560666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32262"/>
            <a:ext cx="10515600" cy="1258426"/>
          </a:xfrm>
        </p:spPr>
        <p:txBody>
          <a:bodyPr/>
          <a:lstStyle/>
          <a:p>
            <a:pPr algn="ctr"/>
            <a:r>
              <a:rPr lang="ru-RU" sz="20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  <a:t>Муниципальное бюджетное дошкольное образовательное учреждение</a:t>
            </a:r>
            <a:br>
              <a:rPr lang="ru-RU" sz="2000" b="1" dirty="0">
                <a:solidFill>
                  <a:prstClr val="black"/>
                </a:solidFill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ru-RU" sz="2000" b="1" dirty="0">
                <a:solidFill>
                  <a:prstClr val="black"/>
                </a:solidFill>
                <a:ea typeface="Calibri" panose="020F0502020204030204" pitchFamily="34" charset="0"/>
              </a:rPr>
              <a:t>«Детский сад общеразвивающего вида №7» г. Усинска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774197"/>
            <a:ext cx="10515600" cy="181442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«Угадай сказку»</a:t>
            </a:r>
            <a:endParaRPr lang="ru-RU" sz="5400" dirty="0"/>
          </a:p>
        </p:txBody>
      </p:sp>
      <p:sp>
        <p:nvSpPr>
          <p:cNvPr id="4" name="TextBox 3"/>
          <p:cNvSpPr txBox="1"/>
          <p:nvPr/>
        </p:nvSpPr>
        <p:spPr>
          <a:xfrm>
            <a:off x="8994372" y="4322618"/>
            <a:ext cx="223343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800" dirty="0">
                <a:solidFill>
                  <a:prstClr val="black"/>
                </a:solidFill>
              </a:rPr>
              <a:t>Подготовила: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воспитатель</a:t>
            </a:r>
          </a:p>
          <a:p>
            <a:pPr lvl="0"/>
            <a:r>
              <a:rPr lang="ru-RU" sz="2800" dirty="0">
                <a:solidFill>
                  <a:prstClr val="black"/>
                </a:solidFill>
              </a:rPr>
              <a:t>Жукова В.В.</a:t>
            </a:r>
          </a:p>
        </p:txBody>
      </p:sp>
    </p:spTree>
    <p:extLst>
      <p:ext uri="{BB962C8B-B14F-4D97-AF65-F5344CB8AC3E}">
        <p14:creationId xmlns:p14="http://schemas.microsoft.com/office/powerpoint/2010/main" xmlns="" val="2644756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864524"/>
            <a:ext cx="10515600" cy="826164"/>
          </a:xfrm>
        </p:spPr>
        <p:txBody>
          <a:bodyPr>
            <a:no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Эта скатерть знаменита</a:t>
            </a:r>
          </a:p>
          <a:p>
            <a:pPr marL="0" indent="0" algn="ctr">
              <a:buNone/>
            </a:pPr>
            <a:r>
              <a:rPr lang="ru-RU" sz="4000" dirty="0" smtClean="0"/>
              <a:t>Тем, что кормит всех досыта,</a:t>
            </a:r>
          </a:p>
          <a:p>
            <a:pPr marL="0" indent="0" algn="ctr">
              <a:buNone/>
            </a:pPr>
            <a:r>
              <a:rPr lang="ru-RU" sz="4000" dirty="0" smtClean="0"/>
              <a:t>Что сама собой она</a:t>
            </a:r>
          </a:p>
          <a:p>
            <a:pPr marL="0" indent="0" algn="ctr">
              <a:buNone/>
            </a:pPr>
            <a:r>
              <a:rPr lang="ru-RU" sz="4000" dirty="0" smtClean="0"/>
              <a:t>Вкусных кушаний полна.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04414" y="1690688"/>
            <a:ext cx="3183171" cy="43291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314042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14896"/>
            <a:ext cx="10515600" cy="1263534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266128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 smtClean="0"/>
              <a:t>Лечит маленьких детей,</a:t>
            </a:r>
          </a:p>
          <a:p>
            <a:pPr marL="0" indent="0" algn="ctr">
              <a:buNone/>
            </a:pPr>
            <a:r>
              <a:rPr lang="ru-RU" sz="4000" dirty="0" smtClean="0"/>
              <a:t>Лечит птичек и зверей,</a:t>
            </a:r>
          </a:p>
          <a:p>
            <a:pPr marL="0" indent="0" algn="ctr">
              <a:buNone/>
            </a:pPr>
            <a:r>
              <a:rPr lang="ru-RU" sz="4000" dirty="0" smtClean="0"/>
              <a:t>Сквозь очки свои глядит</a:t>
            </a:r>
          </a:p>
          <a:p>
            <a:pPr marL="0" indent="0" algn="ctr">
              <a:buNone/>
            </a:pPr>
            <a:r>
              <a:rPr lang="ru-RU" sz="4000" dirty="0" smtClean="0"/>
              <a:t>Добрый доктор…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09020" y="1978430"/>
            <a:ext cx="5311233" cy="3983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080760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01444"/>
            <a:ext cx="10515600" cy="142418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40655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В гости к бабушке пошла,</a:t>
            </a:r>
          </a:p>
          <a:p>
            <a:pPr marL="0" indent="0" algn="ctr">
              <a:buNone/>
            </a:pPr>
            <a:r>
              <a:rPr lang="ru-RU" sz="4000" dirty="0" smtClean="0"/>
              <a:t>Пироги ей понесла.</a:t>
            </a:r>
          </a:p>
          <a:p>
            <a:pPr marL="0" indent="0" algn="ctr">
              <a:buNone/>
            </a:pPr>
            <a:r>
              <a:rPr lang="ru-RU" sz="4000" dirty="0" smtClean="0"/>
              <a:t>Серый Волк за ней следил,</a:t>
            </a:r>
          </a:p>
          <a:p>
            <a:pPr marL="0" indent="0" algn="ctr">
              <a:buNone/>
            </a:pPr>
            <a:r>
              <a:rPr lang="ru-RU" sz="4000" dirty="0" smtClean="0"/>
              <a:t>Обманул и проглотил.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403282" y="1616114"/>
            <a:ext cx="3385435" cy="4560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680366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23746"/>
            <a:ext cx="10515600" cy="136032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Он в Италии родился,</a:t>
            </a:r>
          </a:p>
          <a:p>
            <a:pPr marL="0" indent="0" algn="ctr">
              <a:buNone/>
            </a:pPr>
            <a:r>
              <a:rPr lang="ru-RU" sz="4000" dirty="0" smtClean="0"/>
              <a:t>Он своей семьёй гордился.</a:t>
            </a:r>
          </a:p>
          <a:p>
            <a:pPr marL="0" indent="0" algn="ctr">
              <a:buNone/>
            </a:pPr>
            <a:r>
              <a:rPr lang="ru-RU" sz="4000" dirty="0" smtClean="0"/>
              <a:t>Он не просто мальчик-лук,</a:t>
            </a:r>
          </a:p>
          <a:p>
            <a:pPr marL="0" indent="0" algn="ctr">
              <a:buNone/>
            </a:pPr>
            <a:r>
              <a:rPr lang="ru-RU" sz="4000" dirty="0" smtClean="0"/>
              <a:t>Он надёжный, верный друг.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553098" y="1580299"/>
            <a:ext cx="3085803" cy="4309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24295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24469"/>
            <a:ext cx="10515600" cy="106622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657165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 smtClean="0"/>
              <a:t>Стрела молодца угодила в болото,</a:t>
            </a:r>
          </a:p>
          <a:p>
            <a:pPr marL="0" indent="0" algn="ctr">
              <a:buNone/>
            </a:pPr>
            <a:r>
              <a:rPr lang="ru-RU" sz="4000" dirty="0" smtClean="0"/>
              <a:t>Ну где же невеста? Жениться охота!</a:t>
            </a:r>
          </a:p>
          <a:p>
            <a:pPr marL="0" indent="0" algn="ctr">
              <a:buNone/>
            </a:pPr>
            <a:r>
              <a:rPr lang="ru-RU" sz="4000" dirty="0" smtClean="0"/>
              <a:t>А вот и невеста, глаза на макушке.</a:t>
            </a:r>
          </a:p>
          <a:p>
            <a:pPr marL="0" indent="0" algn="ctr">
              <a:buNone/>
            </a:pPr>
            <a:r>
              <a:rPr lang="ru-RU" sz="4000" dirty="0" smtClean="0"/>
              <a:t>Невесту зовут …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188100" y="1690689"/>
            <a:ext cx="3815799" cy="44716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60360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5389"/>
            <a:ext cx="10515600" cy="1175299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2916"/>
            <a:ext cx="10515600" cy="4018089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sz="4000" dirty="0" smtClean="0"/>
              <a:t>Из танцзала короля</a:t>
            </a:r>
          </a:p>
          <a:p>
            <a:pPr marL="0" indent="0" algn="ctr">
              <a:buNone/>
            </a:pPr>
            <a:r>
              <a:rPr lang="ru-RU" sz="4000" dirty="0" smtClean="0"/>
              <a:t>Девочка домой бежала,</a:t>
            </a:r>
          </a:p>
          <a:p>
            <a:pPr marL="0" indent="0" algn="ctr">
              <a:buNone/>
            </a:pPr>
            <a:r>
              <a:rPr lang="ru-RU" sz="4000" dirty="0" smtClean="0"/>
              <a:t>Туфельку из хрусталя</a:t>
            </a:r>
          </a:p>
          <a:p>
            <a:pPr marL="0" indent="0" algn="ctr">
              <a:buNone/>
            </a:pPr>
            <a:r>
              <a:rPr lang="ru-RU" sz="4000" dirty="0" smtClean="0"/>
              <a:t>На ступеньках потеряла.</a:t>
            </a:r>
          </a:p>
          <a:p>
            <a:pPr marL="0" indent="0" algn="ctr">
              <a:buNone/>
            </a:pPr>
            <a:r>
              <a:rPr lang="ru-RU" sz="4000" dirty="0" smtClean="0"/>
              <a:t>Тыквой стала вновь карета…</a:t>
            </a:r>
          </a:p>
          <a:p>
            <a:pPr marL="0" indent="0" algn="ctr">
              <a:buNone/>
            </a:pPr>
            <a:r>
              <a:rPr lang="ru-RU" sz="4000" dirty="0" smtClean="0"/>
              <a:t>Кто, скажи, девчушка эта?</a:t>
            </a:r>
          </a:p>
          <a:p>
            <a:pPr marL="0" indent="0" algn="ctr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245709" y="1512916"/>
            <a:ext cx="3700581" cy="4331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755323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448887"/>
            <a:ext cx="10515600" cy="124180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479665"/>
            <a:ext cx="10515600" cy="469729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Дед и баба вместе жили,</a:t>
            </a:r>
          </a:p>
          <a:p>
            <a:pPr marL="0" indent="0" algn="ctr">
              <a:buNone/>
            </a:pPr>
            <a:r>
              <a:rPr lang="ru-RU" sz="4000" dirty="0" smtClean="0"/>
              <a:t>Дочку из снежка слепили,</a:t>
            </a:r>
          </a:p>
          <a:p>
            <a:pPr marL="0" indent="0" algn="ctr">
              <a:buNone/>
            </a:pPr>
            <a:r>
              <a:rPr lang="ru-RU" sz="4000" dirty="0" smtClean="0"/>
              <a:t>Но костра горячий жар</a:t>
            </a:r>
          </a:p>
          <a:p>
            <a:pPr marL="0" indent="0" algn="ctr">
              <a:buNone/>
            </a:pPr>
            <a:r>
              <a:rPr lang="ru-RU" sz="4000" dirty="0" smtClean="0"/>
              <a:t>Превратил девчурку в пар.</a:t>
            </a:r>
          </a:p>
          <a:p>
            <a:pPr marL="0" indent="0" algn="ctr">
              <a:buNone/>
            </a:pPr>
            <a:r>
              <a:rPr lang="ru-RU" sz="4000" dirty="0" smtClean="0"/>
              <a:t>Дед и бабушка в печали.</a:t>
            </a:r>
          </a:p>
          <a:p>
            <a:pPr marL="0" indent="0" algn="ctr">
              <a:buNone/>
            </a:pPr>
            <a:r>
              <a:rPr lang="ru-RU" sz="4000" dirty="0" smtClean="0"/>
              <a:t>Как же их дочурку звали?</a:t>
            </a:r>
          </a:p>
          <a:p>
            <a:pPr marL="0" indent="0" algn="ctr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302047" y="1541889"/>
            <a:ext cx="3587905" cy="478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551321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542477"/>
            <a:ext cx="10515600" cy="363448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МОЛОДЦЫ!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xmlns="" val="3686711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87082" y="581891"/>
            <a:ext cx="7337503" cy="110879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b="1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360815" y="1978429"/>
            <a:ext cx="7863840" cy="26933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>
                <a:cs typeface="Times New Roman" panose="02020603050405020304" pitchFamily="18" charset="0"/>
              </a:rPr>
              <a:t>Заревели бабка с дедом:</a:t>
            </a:r>
          </a:p>
          <a:p>
            <a:pPr marL="0" indent="0" algn="ctr">
              <a:buNone/>
            </a:pPr>
            <a:r>
              <a:rPr lang="ru-RU" sz="4000" dirty="0">
                <a:cs typeface="Times New Roman" panose="02020603050405020304" pitchFamily="18" charset="0"/>
              </a:rPr>
              <a:t>- Как теперь нам быть с обедом?</a:t>
            </a:r>
          </a:p>
          <a:p>
            <a:pPr marL="0" indent="0" algn="ctr">
              <a:buNone/>
            </a:pPr>
            <a:r>
              <a:rPr lang="ru-RU" sz="4000" dirty="0">
                <a:cs typeface="Times New Roman" panose="02020603050405020304" pitchFamily="18" charset="0"/>
              </a:rPr>
              <a:t>Мышка по столу бежала</a:t>
            </a:r>
          </a:p>
          <a:p>
            <a:pPr marL="0" indent="0" algn="ctr">
              <a:buNone/>
            </a:pPr>
            <a:r>
              <a:rPr lang="ru-RU" sz="4000" dirty="0">
                <a:cs typeface="Times New Roman" panose="02020603050405020304" pitchFamily="18" charset="0"/>
              </a:rPr>
              <a:t>И яичко вдруг упало</a:t>
            </a:r>
            <a:r>
              <a:rPr lang="ru-RU" sz="4000" dirty="0" smtClean="0">
                <a:cs typeface="Times New Roman" panose="02020603050405020304" pitchFamily="18" charset="0"/>
              </a:rPr>
              <a:t>.</a:t>
            </a:r>
          </a:p>
          <a:p>
            <a:pPr marL="0" indent="0" algn="ctr">
              <a:buNone/>
            </a:pPr>
            <a:endParaRPr lang="ru-RU" sz="4000" dirty="0"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623984" y="1690688"/>
            <a:ext cx="7337502" cy="3951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845632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2956"/>
            <a:ext cx="10515600" cy="129354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61555"/>
            <a:ext cx="10515600" cy="2688865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Дед весной её сажал,</a:t>
            </a:r>
          </a:p>
          <a:p>
            <a:pPr marL="0" indent="0" algn="ctr">
              <a:buNone/>
            </a:pPr>
            <a:r>
              <a:rPr lang="ru-RU" sz="4000" dirty="0" smtClean="0"/>
              <a:t>Да все лето поливал.</a:t>
            </a:r>
          </a:p>
          <a:p>
            <a:pPr marL="0" indent="0" algn="ctr">
              <a:buNone/>
            </a:pPr>
            <a:r>
              <a:rPr lang="ru-RU" sz="4000" dirty="0" smtClean="0"/>
              <a:t>Выросла на славу, крепкая,</a:t>
            </a:r>
          </a:p>
          <a:p>
            <a:pPr marL="0" indent="0" algn="ctr">
              <a:buNone/>
            </a:pPr>
            <a:r>
              <a:rPr lang="ru-RU" sz="4000" dirty="0" smtClean="0"/>
              <a:t>В огороде этом …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127452" y="1566746"/>
            <a:ext cx="5937096" cy="42747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971544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79864"/>
            <a:ext cx="10515600" cy="102591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61555"/>
            <a:ext cx="10515600" cy="2778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Он от бабушки ушел,</a:t>
            </a:r>
          </a:p>
          <a:p>
            <a:pPr marL="0" indent="0" algn="ctr">
              <a:buNone/>
            </a:pPr>
            <a:r>
              <a:rPr lang="ru-RU" sz="4000" dirty="0" smtClean="0"/>
              <a:t>Он от дедушки ушел,</a:t>
            </a:r>
          </a:p>
          <a:p>
            <a:pPr marL="0" indent="0" algn="ctr">
              <a:buNone/>
            </a:pPr>
            <a:r>
              <a:rPr lang="ru-RU" sz="4000" dirty="0" smtClean="0"/>
              <a:t>По дорожке покатился</a:t>
            </a:r>
          </a:p>
          <a:p>
            <a:pPr marL="0" indent="0" algn="ctr">
              <a:buNone/>
            </a:pPr>
            <a:r>
              <a:rPr lang="ru-RU" sz="4000" dirty="0" smtClean="0"/>
              <a:t>И домой не воротился.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497766" y="1789061"/>
            <a:ext cx="5196468" cy="4009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120068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31767"/>
            <a:ext cx="10515600" cy="996311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11681"/>
            <a:ext cx="10515600" cy="2783344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dirty="0" smtClean="0"/>
              <a:t>Кто-то в доме побывал,</a:t>
            </a:r>
          </a:p>
          <a:p>
            <a:pPr marL="0" indent="0" algn="ctr">
              <a:buNone/>
            </a:pPr>
            <a:r>
              <a:rPr lang="ru-RU" sz="4000" dirty="0" smtClean="0"/>
              <a:t>Стульчик маленький сломал,</a:t>
            </a:r>
          </a:p>
          <a:p>
            <a:pPr marL="0" indent="0" algn="ctr">
              <a:buNone/>
            </a:pPr>
            <a:r>
              <a:rPr lang="ru-RU" sz="4000" dirty="0" smtClean="0"/>
              <a:t>Перемял кроватки</a:t>
            </a:r>
          </a:p>
          <a:p>
            <a:pPr marL="0" indent="0" algn="ctr">
              <a:buNone/>
            </a:pPr>
            <a:r>
              <a:rPr lang="ru-RU" sz="4000" dirty="0" smtClean="0"/>
              <a:t>И уснул там сладко.</a:t>
            </a:r>
          </a:p>
          <a:p>
            <a:pPr marL="0" indent="0" algn="ctr">
              <a:buNone/>
            </a:pP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966224" y="1628078"/>
            <a:ext cx="6222382" cy="4415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836084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49136"/>
            <a:ext cx="10515600" cy="147649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512917"/>
            <a:ext cx="10515600" cy="4084996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4000" dirty="0" smtClean="0"/>
              <a:t>На поляне дом стоял,</a:t>
            </a:r>
          </a:p>
          <a:p>
            <a:pPr marL="0" indent="0" algn="ctr">
              <a:buNone/>
            </a:pPr>
            <a:r>
              <a:rPr lang="ru-RU" sz="4000" dirty="0" smtClean="0"/>
              <a:t>Кто-то в домик забежал.</a:t>
            </a:r>
          </a:p>
          <a:p>
            <a:pPr marL="0" indent="0" algn="ctr">
              <a:buNone/>
            </a:pPr>
            <a:r>
              <a:rPr lang="ru-RU" sz="4000" dirty="0" smtClean="0"/>
              <a:t>Поселилась там норушка,</a:t>
            </a:r>
          </a:p>
          <a:p>
            <a:pPr marL="0" indent="0" algn="ctr">
              <a:buNone/>
            </a:pPr>
            <a:r>
              <a:rPr lang="ru-RU" sz="4000" dirty="0" smtClean="0"/>
              <a:t>Косой заинька с лягушкой,</a:t>
            </a:r>
          </a:p>
          <a:p>
            <a:pPr marL="0" indent="0" algn="ctr">
              <a:buNone/>
            </a:pPr>
            <a:r>
              <a:rPr lang="ru-RU" sz="4000" dirty="0" smtClean="0"/>
              <a:t>Поселилась там лиса,</a:t>
            </a:r>
          </a:p>
          <a:p>
            <a:pPr marL="0" indent="0" algn="ctr">
              <a:buNone/>
            </a:pPr>
            <a:r>
              <a:rPr lang="ru-RU" sz="4000" dirty="0" smtClean="0"/>
              <a:t>Серый волк - вот чудеса.</a:t>
            </a:r>
          </a:p>
          <a:p>
            <a:pPr marL="0" indent="0" algn="ctr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662827" y="1611076"/>
            <a:ext cx="4866346" cy="42013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0297295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65017"/>
            <a:ext cx="10515600" cy="1160607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111433"/>
            <a:ext cx="10515600" cy="268359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Маша по лесу гуляла,</a:t>
            </a:r>
          </a:p>
          <a:p>
            <a:pPr marL="0" indent="0" algn="ctr">
              <a:buNone/>
            </a:pPr>
            <a:r>
              <a:rPr lang="ru-RU" sz="4000" dirty="0" smtClean="0"/>
              <a:t>Заблудилась, потерялась,</a:t>
            </a:r>
          </a:p>
          <a:p>
            <a:pPr marL="0" indent="0" algn="ctr">
              <a:buNone/>
            </a:pPr>
            <a:r>
              <a:rPr lang="ru-RU" sz="4000" dirty="0" smtClean="0"/>
              <a:t>К мишке в домик забрела,</a:t>
            </a:r>
          </a:p>
          <a:p>
            <a:pPr marL="0" indent="0" algn="ctr">
              <a:buNone/>
            </a:pPr>
            <a:r>
              <a:rPr lang="ru-RU" sz="4000" dirty="0" smtClean="0"/>
              <a:t>Вместе с </a:t>
            </a:r>
            <a:r>
              <a:rPr lang="ru-RU" sz="4000" dirty="0" err="1" smtClean="0"/>
              <a:t>мишенькой</a:t>
            </a:r>
            <a:r>
              <a:rPr lang="ru-RU" sz="4000" dirty="0" smtClean="0"/>
              <a:t> жила.</a:t>
            </a:r>
          </a:p>
          <a:p>
            <a:pPr marL="0" indent="0" algn="ctr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096787" y="1825624"/>
            <a:ext cx="5913399" cy="3911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96505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515389"/>
            <a:ext cx="10515600" cy="1310236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290249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В детстве все над ним смеялись,</a:t>
            </a:r>
          </a:p>
          <a:p>
            <a:pPr marL="0" indent="0" algn="ctr">
              <a:buNone/>
            </a:pPr>
            <a:r>
              <a:rPr lang="ru-RU" sz="4000" dirty="0" smtClean="0"/>
              <a:t>Оттолкнуть его старались:</a:t>
            </a:r>
          </a:p>
          <a:p>
            <a:pPr marL="0" indent="0" algn="ctr">
              <a:buNone/>
            </a:pPr>
            <a:r>
              <a:rPr lang="ru-RU" sz="4000" dirty="0" smtClean="0"/>
              <a:t>Ведь никто не знал, что он</a:t>
            </a:r>
          </a:p>
          <a:p>
            <a:pPr marL="0" indent="0" algn="ctr">
              <a:buNone/>
            </a:pPr>
            <a:r>
              <a:rPr lang="ru-RU" sz="4000" dirty="0" smtClean="0"/>
              <a:t>Белым лебедем рожден.</a:t>
            </a:r>
          </a:p>
          <a:p>
            <a:pPr marL="0" indent="0" algn="ctr">
              <a:buNone/>
            </a:pPr>
            <a:endParaRPr lang="ru-RU" sz="40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2369" b="4792"/>
          <a:stretch/>
        </p:blipFill>
        <p:spPr>
          <a:xfrm>
            <a:off x="3434576" y="1825625"/>
            <a:ext cx="5307979" cy="40335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96406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781396"/>
            <a:ext cx="10515600" cy="909292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Угадай сказку</a:t>
            </a:r>
            <a:endParaRPr lang="ru-RU" sz="5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2011680"/>
            <a:ext cx="10515600" cy="222578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4000" dirty="0" smtClean="0"/>
              <a:t>Покупала самовар,</a:t>
            </a:r>
          </a:p>
          <a:p>
            <a:pPr marL="0" indent="0" algn="ctr">
              <a:buNone/>
            </a:pPr>
            <a:r>
              <a:rPr lang="ru-RU" sz="4000" dirty="0" smtClean="0"/>
              <a:t>А спасал ее комар.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8455"/>
          <a:stretch/>
        </p:blipFill>
        <p:spPr>
          <a:xfrm>
            <a:off x="4347500" y="1833261"/>
            <a:ext cx="3496999" cy="42261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449532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194</TotalTime>
  <Words>361</Words>
  <Application>Microsoft Office PowerPoint</Application>
  <PresentationFormat>Произвольный</PresentationFormat>
  <Paragraphs>85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Муниципальное бюджетное дошкольное образовательное учреждение «Детский сад общеразвивающего вида №7» г. Усинска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Угадай сказку</vt:lpstr>
      <vt:lpstr>Слайд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vallguk27@mail.ru</dc:creator>
  <cp:lastModifiedBy>asus</cp:lastModifiedBy>
  <cp:revision>20</cp:revision>
  <dcterms:created xsi:type="dcterms:W3CDTF">2019-04-20T10:59:07Z</dcterms:created>
  <dcterms:modified xsi:type="dcterms:W3CDTF">2019-04-23T05:11:46Z</dcterms:modified>
</cp:coreProperties>
</file>