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8" r:id="rId11"/>
    <p:sldId id="269" r:id="rId12"/>
    <p:sldId id="266" r:id="rId13"/>
    <p:sldId id="264" r:id="rId14"/>
    <p:sldId id="270" r:id="rId15"/>
    <p:sldId id="26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195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496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823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7072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4347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207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4248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8035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5354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37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34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3DA22-B051-4D37-91F8-E13723FF3420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FF44B-5C67-4F84-A95F-BD009EAA54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267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04684"/>
            <a:ext cx="9144000" cy="2905279"/>
          </a:xfrm>
        </p:spPr>
        <p:txBody>
          <a:bodyPr>
            <a:noAutofit/>
          </a:bodyPr>
          <a:lstStyle/>
          <a:p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взаимодействие с родителями: новый формат партнерских отношений детского сада и семьи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0" y="4560684"/>
            <a:ext cx="5034115" cy="1655762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детского сада «Алёнка» Власова Светлана Юрьевна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540" y="3602038"/>
            <a:ext cx="3162300" cy="276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00048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«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обмен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мыслями, чувствами переживаниями, общение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52583" y="2934928"/>
            <a:ext cx="4171719" cy="3104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07331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установить партнерские отношения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участников педагогического процесса и приобщить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жизни образовательной организации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педагогов с родителями предполагает взаимоуважение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взаимодоверие и взаимопомощь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знание и учет педагогом условий семейного воспитания, 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условий воспитания в дошкольном учреждении, а также обоюдное желание педагогов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поддерживать контакты друг с другом.</a:t>
            </a:r>
          </a:p>
        </p:txBody>
      </p:sp>
    </p:spTree>
    <p:extLst>
      <p:ext uri="{BB962C8B-B14F-4D97-AF65-F5344CB8AC3E}">
        <p14:creationId xmlns:p14="http://schemas.microsoft.com/office/powerpoint/2010/main" xmlns="" val="19167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4174" y="108820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Федерального государственного образовательного стандарта дошкольного образования расширяет права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 на получение информации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 образовательной организации, о программе образования, о возможностях образовательной системы дошкольного образования в целом.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46469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сотрудничества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семьей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51522" y="1825625"/>
            <a:ext cx="4702277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аудитория такого общения – это дети и члены их семей. Целью такой работы является создание условий для привлечения семей воспитанников к конструктивному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взаимодействию с сотрудниками детского сада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9690" y="1825625"/>
            <a:ext cx="4896310" cy="40802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6510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формы работы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0452" y="1825625"/>
            <a:ext cx="4439264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организационные цели достигались с помощью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родительских собраний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стендов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Однако эти методы в современном сообществе зачастую оказываются недейственными: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собрания не посещаются, а 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стендам никто не подходит. </a:t>
            </a:r>
          </a:p>
        </p:txBody>
      </p:sp>
      <p:pic>
        <p:nvPicPr>
          <p:cNvPr id="4" name="Picture 2" descr="http://copy.edsites.ru/kondratova-volok-dou18.obrpro.ru/static/files/346130.selcdn.ru/storage1/include/site_508/section_70/thumbs/rmplyoWrQ6fg_1200x0_AybP2us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213" y="1938311"/>
            <a:ext cx="6961239" cy="39156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77930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сотрудничество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4335"/>
            <a:ext cx="10515600" cy="467262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подгрупповые, индивидуальные онлайн-консультации воспитателей или специалистов в соответствии с планом или по запросу;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онлайн-информирование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(рекомендации, памятки, буклеты)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офлайн-мастер-классы,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онлайн-акции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онлайн-выставки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конкурсы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онлайн-диагностика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онлайн-анкетирование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деятельность с детьми в онлайн-режиме.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1685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9986" y="5279923"/>
            <a:ext cx="6663813" cy="89704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142" y="1469462"/>
            <a:ext cx="6055600" cy="35744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600" y="1469461"/>
            <a:ext cx="5670596" cy="344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445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8542" y="5692877"/>
            <a:ext cx="3908323" cy="48408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Онлайн-консультации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442" y="1936340"/>
            <a:ext cx="5248275" cy="3162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6475" y="1825625"/>
            <a:ext cx="5352752" cy="33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632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23538"/>
            <a:ext cx="10515600" cy="49883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Мессенджеры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62980" y="1567477"/>
            <a:ext cx="6684092" cy="445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72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707625"/>
            <a:ext cx="10515600" cy="46933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Фотоотчет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50825" y="4513927"/>
            <a:ext cx="3328219" cy="18721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6297" y="2100877"/>
            <a:ext cx="3632747" cy="2043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827493"/>
            <a:ext cx="2313449" cy="411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4433" y="1998116"/>
            <a:ext cx="3689079" cy="2075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68257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02594"/>
            <a:ext cx="10515600" cy="51358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Онлайн-анкетирование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8" y="1370092"/>
            <a:ext cx="7401693" cy="463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08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дистанционного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57304" y="1825625"/>
            <a:ext cx="3023419" cy="439819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ДОУ, персональные странички педагогов, ссылка «ОБРАЩЕНИЯ», гостевая книга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226" y="1634157"/>
            <a:ext cx="8436078" cy="4204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6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дистанционного взаимодействия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57146" y="1604655"/>
            <a:ext cx="2893326" cy="4022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 социальной сети</a:t>
            </a:r>
            <a:r>
              <a:rPr lang="ru-RU" sz="2000" b="1" dirty="0" smtClean="0"/>
              <a:t>.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Наличие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 позволяет популяризировать деятельность ДОУ, информировать большее количество посетителей об интересных событиях, обсуждать достижения педагогов и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воспитанников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638" y="1506991"/>
            <a:ext cx="7726836" cy="493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526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педагогов с родителями посредством дистанционных технологий способно принести огромную пользу не только семьям детей, но и самому педагогу: педагог, владеющий этими формами работы с семьей, сможет добиться не только хороших показателей по успеваемости своих воспитанников, но и поможет им сформировать предпосылки функциональной грамотности, необходимые для успешного обучения в школе.</a:t>
            </a:r>
          </a:p>
        </p:txBody>
      </p:sp>
    </p:spTree>
    <p:extLst>
      <p:ext uri="{BB962C8B-B14F-4D97-AF65-F5344CB8AC3E}">
        <p14:creationId xmlns:p14="http://schemas.microsoft.com/office/powerpoint/2010/main" xmlns="" val="289921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368</Words>
  <Application>Microsoft Office PowerPoint</Application>
  <PresentationFormat>Произвольный</PresentationFormat>
  <Paragraphs>39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Дистанционное взаимодействие с родителями: новый формат партнерских отношений детского сада и семьи</vt:lpstr>
      <vt:lpstr>Термин «взаимодействие» </vt:lpstr>
      <vt:lpstr>Цель взаимодействия </vt:lpstr>
      <vt:lpstr>Слайд 4</vt:lpstr>
      <vt:lpstr>Дистанционные формы  сотрудничества с семьей</vt:lpstr>
      <vt:lpstr>Традиционные формы работы</vt:lpstr>
      <vt:lpstr>Дистанционное сотрудничество</vt:lpstr>
      <vt:lpstr>Дистанционные формы взаимодействия</vt:lpstr>
      <vt:lpstr>Дистанционные формы взаимодействия</vt:lpstr>
      <vt:lpstr>Дистанционные формы взаимодействия</vt:lpstr>
      <vt:lpstr>Дистанционные формы взаимодействия</vt:lpstr>
      <vt:lpstr>Дистанционные формы взаимодействия</vt:lpstr>
      <vt:lpstr>Формы дистанционного взаимодействия</vt:lpstr>
      <vt:lpstr>Формы дистанционного взаимодействия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Дистанционное взаимодействие с родителями: новый формат партнерских отношений детского сада и семьи</dc:title>
  <dc:creator>Алёнка</dc:creator>
  <cp:lastModifiedBy>User</cp:lastModifiedBy>
  <cp:revision>9</cp:revision>
  <dcterms:created xsi:type="dcterms:W3CDTF">2023-02-10T08:33:57Z</dcterms:created>
  <dcterms:modified xsi:type="dcterms:W3CDTF">2025-12-04T10:08:39Z</dcterms:modified>
</cp:coreProperties>
</file>