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1" r:id="rId6"/>
    <p:sldId id="270" r:id="rId7"/>
    <p:sldId id="272" r:id="rId8"/>
    <p:sldId id="262" r:id="rId9"/>
    <p:sldId id="260" r:id="rId10"/>
    <p:sldId id="265" r:id="rId11"/>
    <p:sldId id="269" r:id="rId12"/>
    <p:sldId id="271" r:id="rId13"/>
    <p:sldId id="266" r:id="rId14"/>
    <p:sldId id="268" r:id="rId15"/>
    <p:sldId id="263" r:id="rId16"/>
    <p:sldId id="264" r:id="rId17"/>
    <p:sldId id="26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9995BE-1773-4B55-B4E6-60CDA4618151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371841-B679-4A97-B0A3-AF40194C8E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160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198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9012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223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574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474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781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7227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388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848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127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57956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2013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48248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407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127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317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55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749"/>
            <a:ext cx="1952272" cy="6852504"/>
            <a:chOff x="6627813" y="196102"/>
            <a:chExt cx="1952625" cy="5677649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610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BB4D2-BD39-4A2A-973C-02E6B7BED682}" type="datetimeFigureOut">
              <a:rPr lang="ru-RU" smtClean="0"/>
              <a:t>28.04.2021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003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  <p:sldLayoutId id="2147483813" r:id="rId13"/>
    <p:sldLayoutId id="2147483814" r:id="rId14"/>
    <p:sldLayoutId id="2147483815" r:id="rId15"/>
    <p:sldLayoutId id="214748381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51720" y="332655"/>
            <a:ext cx="5111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образовательное учреждение «Детский  сад №16»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9391" y="1412776"/>
            <a:ext cx="85648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Проект во второй младшей группе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«Сказки-наши лучшие друзья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6016" y="4871948"/>
            <a:ext cx="41882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endParaRPr lang="ru-RU" b="1" dirty="0" smtClean="0">
              <a:solidFill>
                <a:prstClr val="black"/>
              </a:solidFill>
            </a:endParaRPr>
          </a:p>
          <a:p>
            <a:pPr lvl="0" algn="r"/>
            <a:endParaRPr lang="ru-RU" b="1" dirty="0">
              <a:solidFill>
                <a:prstClr val="black"/>
              </a:solidFill>
            </a:endParaRPr>
          </a:p>
          <a:p>
            <a:pPr lvl="0" algn="r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Выполнила</a:t>
            </a:r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lvl="0" algn="r"/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кв.категории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r"/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Соколова С.Д.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4760" y="2243772"/>
            <a:ext cx="5238763" cy="341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12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692696"/>
            <a:ext cx="6912768" cy="496855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 проекта: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познавательно-творческий</a:t>
            </a:r>
          </a:p>
          <a:p>
            <a:pPr marL="45720" indent="0">
              <a:buNone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Продолжительность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долгосрочный (3 месяца)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Участники: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воспитанники второй младшей группы, воспитатель, родители.</a:t>
            </a:r>
          </a:p>
          <a:p>
            <a:pPr marL="45720" indent="0">
              <a:buNone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ормирование 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интереса у детей к русским народным и авторским сказкам через творческую и познавательную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деятельность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470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731520"/>
            <a:ext cx="7704856" cy="5289768"/>
          </a:xfrm>
        </p:spPr>
        <p:txBody>
          <a:bodyPr>
            <a:normAutofit fontScale="85000" lnSpcReduction="20000"/>
          </a:bodyPr>
          <a:lstStyle/>
          <a:p>
            <a:pPr marL="45720" indent="0" algn="ctr">
              <a:buNone/>
            </a:pPr>
            <a:r>
              <a:rPr lang="ru-RU" sz="2800" b="1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8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" indent="0">
              <a:buNone/>
            </a:pPr>
            <a:endParaRPr lang="ru-RU" sz="2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Способствовать формированию интереса к книгам, сказкам.</a:t>
            </a: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Формировать умение у детей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узнавать персонажей сказок по загадкам, иллюстрациям, стихотворениям;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пересказывать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содержание; высказывать свое отношение к героям сказки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Расширять представления о жизни и творчестве детских писателей – сказочников.</a:t>
            </a: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Формировать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детей интерес к игре-драматизации, умение использовать средства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выразительности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(мимику, интонации, движения) и разные виды театров (пальчиковый, настольный, театр масок) при передаче содержания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сказки.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Приобщать современных родителей к чтению сказок детям; ввести традицию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семейного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чтения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Способствовать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обогащению детско-родительских взаимоотношений в процессе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совместной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творческой деятельности.</a:t>
            </a:r>
          </a:p>
          <a:p>
            <a:pPr marL="45720" indent="0">
              <a:buNone/>
            </a:pP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b="1" u="sng" dirty="0"/>
          </a:p>
        </p:txBody>
      </p:sp>
    </p:spTree>
    <p:extLst>
      <p:ext uri="{BB962C8B-B14F-4D97-AF65-F5344CB8AC3E}">
        <p14:creationId xmlns:p14="http://schemas.microsoft.com/office/powerpoint/2010/main" val="39400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24000" y="882948"/>
            <a:ext cx="636036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Предполагаемые  результаты </a:t>
            </a:r>
            <a:r>
              <a:rPr lang="ru-RU" sz="28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реализации   </a:t>
            </a:r>
            <a:r>
              <a:rPr lang="ru-RU" sz="2800" b="1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проекта: </a:t>
            </a:r>
            <a:endParaRPr lang="ru-RU" sz="2800" b="1" u="sng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u="sng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1.Обогащение 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представления детей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 видах сказок (авторские и народные), о персонажах сказок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 загадкам, иллюстрациям,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стихотворениям.</a:t>
            </a:r>
          </a:p>
          <a:p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2. Знакомство детей с некоторыми   писателями-сказочниками: К.И. Чуковским, Ш. Перро,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Г.К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Андерсеном, С. Михалковым.</a:t>
            </a:r>
          </a:p>
          <a:p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Участие детей в играх – драматизациях,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использование разных видов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театров </a:t>
            </a:r>
          </a:p>
          <a:p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(пальчиковый, настольный, театр масок) в самостоятельной деятельности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Демонстрация творческих способностей детей и родителей через выставку рисунков «Наши любимые сказки».</a:t>
            </a:r>
            <a:endParaRPr lang="ru-RU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56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2415" y="836712"/>
            <a:ext cx="6591985" cy="507451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Рассматривание  картинок и отгадывание загадок по сказкам:</a:t>
            </a:r>
          </a:p>
          <a:p>
            <a:pPr marL="45720" indent="0" algn="ctr">
              <a:buNone/>
            </a:pPr>
            <a:endParaRPr lang="ru-RU" sz="2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1988840"/>
            <a:ext cx="6070949" cy="3794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89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Рассказ сказок по сюжетным картинкам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2112431"/>
            <a:ext cx="7058744" cy="377762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D:\проект\для проекта\YYHWgZIuKG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32856"/>
            <a:ext cx="6480720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766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альбомов с героями сказок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937234"/>
            <a:ext cx="3265735" cy="4045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960" y="1937235"/>
            <a:ext cx="4722008" cy="404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948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268760"/>
            <a:ext cx="3349665" cy="86409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Дидактическая игра «Расскажи сказку»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проект\для проекта\b1XRnkKGwu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56" y="2066401"/>
            <a:ext cx="4008444" cy="3394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76056" y="1420070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Дидактическая игра «Из 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какой сказки?»</a:t>
            </a:r>
          </a:p>
        </p:txBody>
      </p:sp>
      <p:pic>
        <p:nvPicPr>
          <p:cNvPr id="1027" name="Picture 3" descr="D:\проект\для проекта\oXfqCYf_Qj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2085107"/>
            <a:ext cx="3855565" cy="340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46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7" y="764704"/>
            <a:ext cx="7058744" cy="5146518"/>
          </a:xfrm>
          <a:solidFill>
            <a:schemeClr val="bg1"/>
          </a:solidFill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Раскрашивание  знакомых героев сказок</a:t>
            </a:r>
            <a:endParaRPr lang="ru-RU" sz="2800" b="1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268016"/>
            <a:ext cx="3906433" cy="47980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68760"/>
            <a:ext cx="4046775" cy="479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59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764704"/>
            <a:ext cx="6591985" cy="5544616"/>
          </a:xfrm>
          <a:noFill/>
        </p:spPr>
        <p:txBody>
          <a:bodyPr/>
          <a:lstStyle/>
          <a:p>
            <a:pPr marL="45720" indent="0" algn="ctr">
              <a:buNone/>
            </a:pPr>
            <a:r>
              <a:rPr lang="ru-RU" b="1" u="sng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Лепка «Миски для трех медведей»</a:t>
            </a:r>
            <a:endParaRPr lang="ru-RU" b="1" u="sng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64" y="1196752"/>
            <a:ext cx="4608512" cy="52565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656" y="1196752"/>
            <a:ext cx="4180801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58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Разыгрывание сказок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Пользоваель\Desktop\для проекта\2AYRQ85Y7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" y="2132856"/>
            <a:ext cx="4598910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проект\для проекта\hPYMr2PkEo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128377"/>
            <a:ext cx="3456384" cy="4036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9354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Драматизация сказки «Теремок»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D:\проект\для проекта\Y3VXWFhmF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40768"/>
            <a:ext cx="561662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699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7664" y="908720"/>
            <a:ext cx="6591985" cy="377762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книжных выставок: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Пользоваель\Desktop\для проекта\Pzsk7jN5Y3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800"/>
            <a:ext cx="367240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881" y="1608375"/>
            <a:ext cx="3913187" cy="483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36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Создание книжных выставок:</a:t>
            </a:r>
            <a:r>
              <a:rPr lang="ru-RU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u="sng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84784"/>
            <a:ext cx="6624736" cy="4802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90239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20621" y="593354"/>
            <a:ext cx="4526693" cy="2730540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2800" b="1" u="sng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8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абота с родителями </a:t>
            </a:r>
          </a:p>
          <a:p>
            <a:pPr marL="45720" indent="0" algn="ctr">
              <a:buNone/>
            </a:pPr>
            <a:endParaRPr lang="ru-RU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5004048" y="1124744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выставки совместных рисунков детей и родителей «Наши любимые сказки»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Пользоваель\Desktop\для проекта\cR7_Mr6VBK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308" y="2879070"/>
            <a:ext cx="4541923" cy="3406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3" y="1955740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Консультация ля родителей «Воспитание сказкой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2879070"/>
            <a:ext cx="3901591" cy="292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42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731520"/>
            <a:ext cx="6400800" cy="4857720"/>
          </a:xfrm>
        </p:spPr>
        <p:txBody>
          <a:bodyPr>
            <a:normAutofit fontScale="92500"/>
          </a:bodyPr>
          <a:lstStyle/>
          <a:p>
            <a:pPr marL="45720" indent="0" algn="ctr">
              <a:buNone/>
            </a:pPr>
            <a:r>
              <a:rPr lang="ru-RU" sz="28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Результаты проекта:</a:t>
            </a:r>
          </a:p>
          <a:p>
            <a:pPr marL="45720" indent="0">
              <a:buNone/>
            </a:pPr>
            <a:endParaRPr lang="ru-RU" sz="2800" b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 проекта выбрана с учетом возрастных особенностей детей и актуальностью проблемы.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 расширили представления о видах сказок, познакомились с творчеством некоторых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писателей-сказочников.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группе организовываются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книжные выставки.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Родители приняли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участие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выставке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совместных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рисунков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детей и родителей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«Наши любимые сказки».</a:t>
            </a:r>
          </a:p>
          <a:p>
            <a:endParaRPr lang="ru-RU" dirty="0" smtClean="0"/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0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91680" y="2328633"/>
            <a:ext cx="59913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57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1CACE3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1838</TotalTime>
  <Words>407</Words>
  <Application>Microsoft Office PowerPoint</Application>
  <PresentationFormat>Экран (4:3)</PresentationFormat>
  <Paragraphs>49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Century Gothic</vt:lpstr>
      <vt:lpstr>Times New Roman</vt:lpstr>
      <vt:lpstr>Wingdings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Рассказ сказок по сюжетным картинкам</vt:lpstr>
      <vt:lpstr>Рассматривание альбомов с героями сказок</vt:lpstr>
      <vt:lpstr>Презентация PowerPoint</vt:lpstr>
      <vt:lpstr>Презентация PowerPoint</vt:lpstr>
      <vt:lpstr>Презентация PowerPoint</vt:lpstr>
      <vt:lpstr>Разыгрывание сказок </vt:lpstr>
      <vt:lpstr>Драматизация сказки «Теремок»</vt:lpstr>
      <vt:lpstr>Презентация PowerPoint</vt:lpstr>
      <vt:lpstr>Создание книжных выставок: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user</cp:lastModifiedBy>
  <cp:revision>54</cp:revision>
  <dcterms:created xsi:type="dcterms:W3CDTF">2021-02-22T17:22:16Z</dcterms:created>
  <dcterms:modified xsi:type="dcterms:W3CDTF">2021-04-28T09:34:14Z</dcterms:modified>
</cp:coreProperties>
</file>