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8" r:id="rId4"/>
    <p:sldId id="258" r:id="rId5"/>
    <p:sldId id="267" r:id="rId6"/>
    <p:sldId id="269" r:id="rId7"/>
    <p:sldId id="270" r:id="rId8"/>
    <p:sldId id="259" r:id="rId9"/>
    <p:sldId id="260" r:id="rId10"/>
    <p:sldId id="261" r:id="rId11"/>
    <p:sldId id="263" r:id="rId12"/>
    <p:sldId id="266" r:id="rId13"/>
    <p:sldId id="262" r:id="rId14"/>
    <p:sldId id="264" r:id="rId15"/>
    <p:sldId id="265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D59D702-8B3C-4F8A-A679-0F62E6F383B1}" type="datetimeFigureOut">
              <a:rPr lang="ru-RU" smtClean="0"/>
              <a:t>15.05.2020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6956788-AC95-491B-979E-AA2548E55EFC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D59D702-8B3C-4F8A-A679-0F62E6F383B1}" type="datetimeFigureOut">
              <a:rPr lang="ru-RU" smtClean="0"/>
              <a:t>15.05.2020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6956788-AC95-491B-979E-AA2548E55EFC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D59D702-8B3C-4F8A-A679-0F62E6F383B1}" type="datetimeFigureOut">
              <a:rPr lang="ru-RU" smtClean="0"/>
              <a:t>15.05.2020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6956788-AC95-491B-979E-AA2548E55EFC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9D702-8B3C-4F8A-A679-0F62E6F383B1}" type="datetimeFigureOut">
              <a:rPr lang="ru-RU" smtClean="0"/>
              <a:t>15.05.2020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56788-AC95-491B-979E-AA2548E55EFC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9D702-8B3C-4F8A-A679-0F62E6F383B1}" type="datetimeFigureOut">
              <a:rPr lang="ru-RU" smtClean="0"/>
              <a:t>15.05.2020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56788-AC95-491B-979E-AA2548E55EFC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D59D702-8B3C-4F8A-A679-0F62E6F383B1}" type="datetimeFigureOut">
              <a:rPr lang="ru-RU" smtClean="0"/>
              <a:t>15.05.2020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956788-AC95-491B-979E-AA2548E55EFC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9D702-8B3C-4F8A-A679-0F62E6F383B1}" type="datetimeFigureOut">
              <a:rPr lang="ru-RU" smtClean="0"/>
              <a:t>15.05.2020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56788-AC95-491B-979E-AA2548E55EF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D59D702-8B3C-4F8A-A679-0F62E6F383B1}" type="datetimeFigureOut">
              <a:rPr lang="ru-RU" smtClean="0"/>
              <a:t>15.05.2020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6956788-AC95-491B-979E-AA2548E55EFC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D59D702-8B3C-4F8A-A679-0F62E6F383B1}" type="datetimeFigureOut">
              <a:rPr lang="ru-RU" smtClean="0"/>
              <a:t>15.05.2020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956788-AC95-491B-979E-AA2548E55EFC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9D702-8B3C-4F8A-A679-0F62E6F383B1}" type="datetimeFigureOut">
              <a:rPr lang="ru-RU" smtClean="0"/>
              <a:t>15.05.2020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56788-AC95-491B-979E-AA2548E55EF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9D702-8B3C-4F8A-A679-0F62E6F383B1}" type="datetimeFigureOut">
              <a:rPr lang="ru-RU" smtClean="0"/>
              <a:t>15.05.2020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956788-AC95-491B-979E-AA2548E55EF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D59D702-8B3C-4F8A-A679-0F62E6F383B1}" type="datetimeFigureOut">
              <a:rPr lang="ru-RU" smtClean="0"/>
              <a:t>15.05.2020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6956788-AC95-491B-979E-AA2548E55EFC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2204864"/>
            <a:ext cx="7848872" cy="2232248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Проект по </a:t>
            </a:r>
            <a:r>
              <a:rPr lang="ru-RU" sz="2400" dirty="0" err="1" smtClean="0">
                <a:solidFill>
                  <a:schemeClr val="tx1"/>
                </a:solidFill>
              </a:rPr>
              <a:t>здоровьесберегающим</a:t>
            </a:r>
            <a:r>
              <a:rPr lang="ru-RU" sz="2400" dirty="0" smtClean="0">
                <a:solidFill>
                  <a:schemeClr val="tx1"/>
                </a:solidFill>
              </a:rPr>
              <a:t> технологиям в группе раннего возраста «Звёздочка» </a:t>
            </a:r>
            <a:r>
              <a:rPr lang="ru-RU" sz="2800" dirty="0" smtClean="0">
                <a:solidFill>
                  <a:schemeClr val="tx1"/>
                </a:solidFill>
              </a:rPr>
              <a:t/>
            </a:r>
            <a:br>
              <a:rPr lang="ru-RU" sz="2800" dirty="0" smtClean="0">
                <a:solidFill>
                  <a:schemeClr val="tx1"/>
                </a:solidFill>
              </a:rPr>
            </a:br>
            <a:r>
              <a:rPr lang="ru-RU" sz="3200" dirty="0">
                <a:solidFill>
                  <a:schemeClr val="tx1"/>
                </a:solidFill>
              </a:rPr>
              <a:t/>
            </a:r>
            <a:br>
              <a:rPr lang="ru-RU" sz="3200" dirty="0">
                <a:solidFill>
                  <a:schemeClr val="tx1"/>
                </a:solidFill>
              </a:rPr>
            </a:br>
            <a:r>
              <a:rPr lang="ru-RU" sz="3200" dirty="0" smtClean="0">
                <a:solidFill>
                  <a:schemeClr val="tx1"/>
                </a:solidFill>
              </a:rPr>
              <a:t/>
            </a:r>
            <a:br>
              <a:rPr lang="ru-RU" sz="3200" dirty="0" smtClean="0">
                <a:solidFill>
                  <a:schemeClr val="tx1"/>
                </a:solidFill>
              </a:rPr>
            </a:br>
            <a:r>
              <a:rPr lang="ru-RU" sz="3200" dirty="0" smtClean="0">
                <a:solidFill>
                  <a:schemeClr val="tx1"/>
                </a:solidFill>
              </a:rPr>
              <a:t>    «Быть здоровыми хотим!»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43200" y="5301208"/>
            <a:ext cx="6400800" cy="1752600"/>
          </a:xfrm>
        </p:spPr>
        <p:txBody>
          <a:bodyPr/>
          <a:lstStyle/>
          <a:p>
            <a:pPr algn="r"/>
            <a:r>
              <a:rPr lang="ru-RU" dirty="0" smtClean="0">
                <a:solidFill>
                  <a:schemeClr val="tx1"/>
                </a:solidFill>
              </a:rPr>
              <a:t>Автор проекта: </a:t>
            </a:r>
          </a:p>
          <a:p>
            <a:pPr algn="r"/>
            <a:r>
              <a:rPr lang="ru-RU" dirty="0" err="1" smtClean="0">
                <a:solidFill>
                  <a:schemeClr val="tx1"/>
                </a:solidFill>
              </a:rPr>
              <a:t>Рыльцева</a:t>
            </a:r>
            <a:r>
              <a:rPr lang="ru-RU" dirty="0" smtClean="0">
                <a:solidFill>
                  <a:schemeClr val="tx1"/>
                </a:solidFill>
              </a:rPr>
              <a:t> Наталья Юрьевна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660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51520" y="1124744"/>
            <a:ext cx="8496944" cy="5133184"/>
          </a:xfrm>
        </p:spPr>
        <p:txBody>
          <a:bodyPr/>
          <a:lstStyle/>
          <a:p>
            <a:r>
              <a:rPr lang="ru-RU" sz="2800" b="1" dirty="0"/>
              <a:t>Тип и вид проекта:</a:t>
            </a:r>
            <a:r>
              <a:rPr lang="ru-RU" sz="2800" dirty="0"/>
              <a:t> познавательный, групповой</a:t>
            </a:r>
            <a:r>
              <a:rPr lang="ru-RU" sz="2800" dirty="0" smtClean="0"/>
              <a:t>.</a:t>
            </a:r>
            <a:endParaRPr lang="ru-RU" sz="2800" dirty="0"/>
          </a:p>
          <a:p>
            <a:r>
              <a:rPr lang="ru-RU" sz="2800" b="1" dirty="0"/>
              <a:t>Продолжительность: </a:t>
            </a:r>
            <a:r>
              <a:rPr lang="ru-RU" sz="2800" dirty="0"/>
              <a:t>краткосрочный</a:t>
            </a:r>
            <a:r>
              <a:rPr lang="ru-RU" sz="2800" dirty="0" smtClean="0"/>
              <a:t>.</a:t>
            </a:r>
            <a:endParaRPr lang="ru-RU" sz="2800" dirty="0"/>
          </a:p>
          <a:p>
            <a:r>
              <a:rPr lang="ru-RU" sz="2800" b="1" dirty="0"/>
              <a:t>Участники проекта:</a:t>
            </a:r>
            <a:r>
              <a:rPr lang="ru-RU" sz="2800" dirty="0"/>
              <a:t> дети, воспитатели, родители</a:t>
            </a:r>
            <a:r>
              <a:rPr lang="ru-RU" sz="2800" dirty="0" smtClean="0"/>
              <a:t>.</a:t>
            </a:r>
            <a:endParaRPr lang="ru-RU" sz="2800" dirty="0"/>
          </a:p>
          <a:p>
            <a:r>
              <a:rPr lang="ru-RU" sz="2800" b="1" dirty="0"/>
              <a:t>Возраст детей:</a:t>
            </a:r>
            <a:r>
              <a:rPr lang="ru-RU" sz="2800" dirty="0"/>
              <a:t> 1-3 года</a:t>
            </a:r>
            <a:r>
              <a:rPr lang="ru-RU" sz="2800" dirty="0" smtClean="0"/>
              <a:t>.</a:t>
            </a:r>
            <a:endParaRPr lang="ru-RU" sz="2800" dirty="0"/>
          </a:p>
          <a:p>
            <a:r>
              <a:rPr lang="ru-RU" sz="2800" b="1" dirty="0"/>
              <a:t>Объект:</a:t>
            </a:r>
            <a:r>
              <a:rPr lang="ru-RU" sz="2800" dirty="0"/>
              <a:t> дети раннего возраста.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11789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39552" y="260648"/>
            <a:ext cx="7467600" cy="634082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Актуальность проблемы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79512" y="1196752"/>
            <a:ext cx="8424936" cy="5277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Н</a:t>
            </a:r>
            <a:r>
              <a:rPr lang="ru-RU" dirty="0" smtClean="0"/>
              <a:t>а </a:t>
            </a:r>
            <a:r>
              <a:rPr lang="ru-RU" dirty="0"/>
              <a:t>протяжении 3-го года жизни в организме ребёнка производят значительные изменения и в физическом, и в умственном развитии.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Достигается </a:t>
            </a:r>
            <a:r>
              <a:rPr lang="ru-RU" dirty="0"/>
              <a:t>высокий уровень заболеваемости у детей раннего возраста, которые являются своеобразной группой риска в любом детском саду.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Адаптация</a:t>
            </a:r>
            <a:r>
              <a:rPr lang="ru-RU" dirty="0"/>
              <a:t>, смена режима, окружающей обстановки и прочие факторы неблагоприятно сказываются на здоровье малышей: дети часто и тяжело болеют.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В </a:t>
            </a:r>
            <a:r>
              <a:rPr lang="ru-RU" dirty="0"/>
              <a:t>связи с этим появляется необходимость профилактических мероприятий по охране и укреплению здоровья малышей.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70811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83568" y="332656"/>
            <a:ext cx="7467600" cy="70609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Цель проекта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51520" y="1772816"/>
            <a:ext cx="8496944" cy="4349080"/>
          </a:xfrm>
        </p:spPr>
        <p:txBody>
          <a:bodyPr/>
          <a:lstStyle/>
          <a:p>
            <a:pPr marL="0" indent="0">
              <a:buNone/>
            </a:pPr>
            <a:r>
              <a:rPr lang="ru-RU" sz="2800" dirty="0"/>
              <a:t>П</a:t>
            </a:r>
            <a:r>
              <a:rPr lang="ru-RU" sz="2800" dirty="0" smtClean="0"/>
              <a:t>рофилактика </a:t>
            </a:r>
            <a:r>
              <a:rPr lang="ru-RU" sz="2800" dirty="0"/>
              <a:t>простудных заболеваний, укрепление здоровья воспитанников, создание единого </a:t>
            </a:r>
            <a:r>
              <a:rPr lang="ru-RU" sz="2800" dirty="0" err="1" smtClean="0"/>
              <a:t>здоровьесберегающего</a:t>
            </a:r>
            <a:r>
              <a:rPr lang="ru-RU" sz="2800" dirty="0"/>
              <a:t> </a:t>
            </a:r>
            <a:r>
              <a:rPr lang="ru-RU" sz="2800" dirty="0" smtClean="0"/>
              <a:t>пространства </a:t>
            </a:r>
            <a:r>
              <a:rPr lang="ru-RU" sz="2800" dirty="0"/>
              <a:t>и формирование навыков здорового образа жизни у детей раннего возраста через взаимодействие всех участников образовательных отношений.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98444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83568" y="404664"/>
            <a:ext cx="7467600" cy="50405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Задачи проекта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51520" y="1412776"/>
            <a:ext cx="8424936" cy="4989168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1. Организовать </a:t>
            </a:r>
            <a:r>
              <a:rPr lang="ru-RU" dirty="0"/>
              <a:t>оздоровительную работу с детьми раннего возраста через проведение различных упражнений (пальчиковые игры, </a:t>
            </a:r>
            <a:r>
              <a:rPr lang="ru-RU" dirty="0" err="1"/>
              <a:t>психогимнастика</a:t>
            </a:r>
            <a:r>
              <a:rPr lang="ru-RU" dirty="0"/>
              <a:t>, зарядка для глаз, физкультминутки, упражнения на релаксацию).</a:t>
            </a:r>
          </a:p>
          <a:p>
            <a:pPr marL="0" indent="0">
              <a:buNone/>
            </a:pPr>
            <a:r>
              <a:rPr lang="ru-RU" dirty="0" smtClean="0"/>
              <a:t>2. Создать </a:t>
            </a:r>
            <a:r>
              <a:rPr lang="ru-RU" dirty="0" err="1"/>
              <a:t>здоровьесберегающую</a:t>
            </a:r>
            <a:r>
              <a:rPr lang="ru-RU" dirty="0"/>
              <a:t> среду для реализации проекта. </a:t>
            </a:r>
          </a:p>
          <a:p>
            <a:pPr marL="0" indent="0">
              <a:buNone/>
            </a:pPr>
            <a:r>
              <a:rPr lang="ru-RU" dirty="0" smtClean="0"/>
              <a:t>3. Повысить </a:t>
            </a:r>
            <a:r>
              <a:rPr lang="ru-RU" dirty="0"/>
              <a:t>педагогическую компетентность работы с детьми раннего возраста в условиях семьи и ДОУ.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93234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692696"/>
            <a:ext cx="7467600" cy="50405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Методы и </a:t>
            </a:r>
            <a:r>
              <a:rPr lang="ru-RU" b="1" dirty="0" smtClean="0">
                <a:solidFill>
                  <a:schemeClr val="tx1"/>
                </a:solidFill>
              </a:rPr>
              <a:t>технологии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95536" y="1196752"/>
            <a:ext cx="8280920" cy="506117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/>
              <a:t>1. Беседы </a:t>
            </a:r>
            <a:r>
              <a:rPr lang="ru-RU" dirty="0"/>
              <a:t>о пользе зарядки, витаминов в овощах и фруктах.</a:t>
            </a:r>
          </a:p>
          <a:p>
            <a:pPr marL="0" indent="0">
              <a:buNone/>
            </a:pPr>
            <a:r>
              <a:rPr lang="ru-RU" dirty="0" smtClean="0"/>
              <a:t>2. Проведение </a:t>
            </a:r>
            <a:r>
              <a:rPr lang="ru-RU" dirty="0"/>
              <a:t>зарядок (утренняя зарядка и зарядка после пробуждения, дыхательная и зрительная гимнастика, игры и упражнения на развитие речевого дыхания, </a:t>
            </a:r>
            <a:r>
              <a:rPr lang="ru-RU" dirty="0" err="1"/>
              <a:t>физминутки</a:t>
            </a:r>
            <a:r>
              <a:rPr lang="ru-RU" dirty="0"/>
              <a:t>, релаксация).</a:t>
            </a:r>
          </a:p>
          <a:p>
            <a:pPr marL="0" indent="0">
              <a:buNone/>
            </a:pPr>
            <a:r>
              <a:rPr lang="ru-RU" dirty="0" smtClean="0"/>
              <a:t>3. Проведение </a:t>
            </a:r>
            <a:r>
              <a:rPr lang="ru-RU" dirty="0"/>
              <a:t>пальчиковых игр, малоподвижных игр в группе и на прогулке на развитие физических качеств.</a:t>
            </a:r>
          </a:p>
          <a:p>
            <a:pPr marL="0" indent="0">
              <a:buNone/>
            </a:pPr>
            <a:r>
              <a:rPr lang="ru-RU" dirty="0" smtClean="0"/>
              <a:t>4. Использование </a:t>
            </a:r>
            <a:r>
              <a:rPr lang="ru-RU" dirty="0"/>
              <a:t>массажных ковриков, мячиков с массажным эффектом.</a:t>
            </a:r>
          </a:p>
          <a:p>
            <a:pPr marL="0" indent="0">
              <a:buNone/>
            </a:pPr>
            <a:r>
              <a:rPr lang="ru-RU" dirty="0" smtClean="0"/>
              <a:t>5. </a:t>
            </a:r>
            <a:r>
              <a:rPr lang="ru-RU" dirty="0" err="1" smtClean="0"/>
              <a:t>Психогимнастика</a:t>
            </a:r>
            <a:r>
              <a:rPr lang="ru-RU" dirty="0"/>
              <a:t>.</a:t>
            </a:r>
          </a:p>
          <a:p>
            <a:pPr marL="0" indent="0">
              <a:buNone/>
            </a:pPr>
            <a:r>
              <a:rPr lang="ru-RU" dirty="0" smtClean="0"/>
              <a:t>6. Культурно-гигиенические </a:t>
            </a:r>
            <a:r>
              <a:rPr lang="ru-RU" dirty="0"/>
              <a:t>навыки.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47810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274638"/>
            <a:ext cx="6840760" cy="63408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 smtClean="0">
                <a:solidFill>
                  <a:schemeClr val="tx1"/>
                </a:solidFill>
              </a:rPr>
              <a:t>Ожидаемые результаты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23528" y="1196752"/>
            <a:ext cx="8352928" cy="5661248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b="1" dirty="0" smtClean="0"/>
              <a:t>На </a:t>
            </a:r>
            <a:r>
              <a:rPr lang="ru-RU" b="1" dirty="0"/>
              <a:t>уровне детей: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1. Повышенные адаптированные возможности детского организма к неблагоприятным факторам внешней среды.</a:t>
            </a:r>
          </a:p>
          <a:p>
            <a:pPr marL="0" indent="0">
              <a:buNone/>
            </a:pPr>
            <a:r>
              <a:rPr lang="ru-RU" dirty="0"/>
              <a:t>2</a:t>
            </a:r>
            <a:r>
              <a:rPr lang="ru-RU" dirty="0" smtClean="0"/>
              <a:t>. </a:t>
            </a:r>
            <a:r>
              <a:rPr lang="ru-RU" dirty="0"/>
              <a:t>Развиты двигательные умения.</a:t>
            </a:r>
          </a:p>
          <a:p>
            <a:pPr marL="0" indent="0">
              <a:buNone/>
            </a:pPr>
            <a:r>
              <a:rPr lang="ru-RU" dirty="0"/>
              <a:t>3</a:t>
            </a:r>
            <a:r>
              <a:rPr lang="ru-RU" dirty="0" smtClean="0"/>
              <a:t>. </a:t>
            </a:r>
            <a:r>
              <a:rPr lang="ru-RU" dirty="0"/>
              <a:t>Сформированы необходимые знания, умения и навыки по здоровому образу жизни.</a:t>
            </a:r>
          </a:p>
          <a:p>
            <a:pPr marL="0" indent="0">
              <a:buNone/>
            </a:pPr>
            <a:r>
              <a:rPr lang="ru-RU" dirty="0"/>
              <a:t>4</a:t>
            </a:r>
            <a:r>
              <a:rPr lang="ru-RU" dirty="0" smtClean="0"/>
              <a:t>. </a:t>
            </a:r>
            <a:r>
              <a:rPr lang="ru-RU" dirty="0"/>
              <a:t>Обеспечено эмоциональное и психологическое благополучие детей.</a:t>
            </a:r>
          </a:p>
          <a:p>
            <a:pPr marL="0" indent="0">
              <a:buNone/>
            </a:pPr>
            <a:r>
              <a:rPr lang="ru-RU" dirty="0"/>
              <a:t>5</a:t>
            </a:r>
            <a:r>
              <a:rPr lang="ru-RU" dirty="0" smtClean="0"/>
              <a:t>. </a:t>
            </a:r>
            <a:r>
              <a:rPr lang="ru-RU" dirty="0"/>
              <a:t>Снижено число детей по заболеваемости.</a:t>
            </a:r>
          </a:p>
          <a:p>
            <a:pPr marL="0" indent="0">
              <a:buNone/>
            </a:pPr>
            <a:r>
              <a:rPr lang="ru-RU" b="1" dirty="0"/>
              <a:t>На уровне педагогов: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1. Повышена профессиональная компетентность педагогов в организации работы по методу проектов.</a:t>
            </a:r>
          </a:p>
          <a:p>
            <a:pPr marL="0" indent="0">
              <a:buNone/>
            </a:pPr>
            <a:r>
              <a:rPr lang="ru-RU" dirty="0"/>
              <a:t>2. Обеспечено взаимодействие участников образовательных отношений.</a:t>
            </a:r>
          </a:p>
          <a:p>
            <a:pPr marL="0" indent="0">
              <a:buNone/>
            </a:pPr>
            <a:r>
              <a:rPr lang="ru-RU" b="1" dirty="0"/>
              <a:t>На уровне родителей: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1. Определены потребности и обеспечена поддержка образовательных инициатив семьи.</a:t>
            </a:r>
          </a:p>
          <a:p>
            <a:pPr marL="0" indent="0">
              <a:buNone/>
            </a:pPr>
            <a:r>
              <a:rPr lang="ru-RU" dirty="0"/>
              <a:t>2. Созданы необходимые условия по оздоровлению детей и профилактике простудных заболеваний.</a:t>
            </a:r>
          </a:p>
          <a:p>
            <a:pPr marL="0" indent="0">
              <a:buNone/>
            </a:pPr>
            <a:r>
              <a:rPr lang="ru-RU" dirty="0"/>
              <a:t>3</a:t>
            </a:r>
            <a:r>
              <a:rPr lang="ru-RU" dirty="0" smtClean="0"/>
              <a:t>. </a:t>
            </a:r>
            <a:r>
              <a:rPr lang="ru-RU" dirty="0"/>
              <a:t>Воспитание бережного отношения к собственному здоровью, формирование полезных привычек.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20259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7467600" cy="778098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Пальчиковая </a:t>
            </a:r>
            <a:r>
              <a:rPr lang="ru-RU" b="1" dirty="0" smtClean="0">
                <a:solidFill>
                  <a:schemeClr val="tx1"/>
                </a:solidFill>
              </a:rPr>
              <a:t>гимнастика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3074" name="Picture 2" descr="C:\Users\DEPO\Desktop\Новая папка\IMG_20200326_091337_resized_20200513_1214440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401790"/>
            <a:ext cx="3960440" cy="2970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DEPO\Desktop\Новая папка\IMG_20200326_091422_resized_20200513_12144732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9" y="1397742"/>
            <a:ext cx="3965838" cy="2974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DEPO\Desktop\Новая папка\IMG_20200326_091555_resized_20200513_12145295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5345" y="3778144"/>
            <a:ext cx="4097328" cy="3072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1688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274638"/>
            <a:ext cx="7097216" cy="634082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Утренняя </a:t>
            </a:r>
            <a:r>
              <a:rPr lang="ru-RU" b="1" dirty="0" smtClean="0">
                <a:solidFill>
                  <a:schemeClr val="tx1"/>
                </a:solidFill>
              </a:rPr>
              <a:t>гимнастика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9218" name="Picture 2" descr="C:\Users\DEPO\Desktop\IMG-92c098438e7ad5d03df4bef2198cb155-V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139"/>
          <a:stretch/>
        </p:blipFill>
        <p:spPr bwMode="auto">
          <a:xfrm>
            <a:off x="2051720" y="1700808"/>
            <a:ext cx="4608512" cy="4538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0932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11424" y="404664"/>
            <a:ext cx="6665168" cy="562074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Гимнастика после </a:t>
            </a:r>
            <a:r>
              <a:rPr lang="ru-RU" b="1" dirty="0" smtClean="0">
                <a:solidFill>
                  <a:schemeClr val="tx1"/>
                </a:solidFill>
              </a:rPr>
              <a:t>сна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4098" name="Picture 2" descr="C:\Users\DEPO\Desktop\Новая папка\IMG_20200325_150846_resized_20200513_12144814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910" y="1340768"/>
            <a:ext cx="4132850" cy="3099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DEPO\Desktop\Новая папка\IMG_20200325_150900_resized_20200513_12144891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645024"/>
            <a:ext cx="4138260" cy="3103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4845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274638"/>
            <a:ext cx="6809184" cy="70609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Закаливание, ходьба по </a:t>
            </a:r>
            <a:r>
              <a:rPr lang="ru-RU" b="1" dirty="0" smtClean="0">
                <a:solidFill>
                  <a:schemeClr val="tx1"/>
                </a:solidFill>
              </a:rPr>
              <a:t>дорожкам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6146" name="Picture 2" descr="C:\Users\DEPO\Desktop\Новая папка\IMG_20200319_150641_resized_20200513_12162462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556792"/>
            <a:ext cx="3228248" cy="4401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DEPO\Desktop\Новая папка\IMG_20200319_150701_resized_20200513_12162788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594805"/>
            <a:ext cx="3373724" cy="4401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9011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332656"/>
            <a:ext cx="6521152" cy="49006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Дидактические </a:t>
            </a:r>
            <a:r>
              <a:rPr lang="ru-RU" b="1" dirty="0" smtClean="0">
                <a:solidFill>
                  <a:schemeClr val="tx1"/>
                </a:solidFill>
              </a:rPr>
              <a:t>игры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7170" name="Picture 2" descr="C:\Users\DEPO\Desktop\Новая папка\IMG_20200319_151655_resized_20200513_12163109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423848"/>
            <a:ext cx="3258362" cy="4344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DEPO\Desktop\Новая папка\IMG_20200319_151813_resized_20200513_12162386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392623"/>
            <a:ext cx="3265712" cy="4344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6092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332656"/>
            <a:ext cx="7467600" cy="49006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Дыхательная </a:t>
            </a:r>
            <a:r>
              <a:rPr lang="ru-RU" b="1" dirty="0" smtClean="0">
                <a:solidFill>
                  <a:schemeClr val="tx1"/>
                </a:solidFill>
              </a:rPr>
              <a:t>гимнастика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5122" name="Picture 2" descr="C:\Users\DEPO\Desktop\Новая папка\IMG_20200325_150941_resized_20200513_12162703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68760"/>
            <a:ext cx="4128459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DEPO\Desktop\Новая папка\IMG_20200325_150959_resized_20200513_12144569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80331"/>
            <a:ext cx="4265373" cy="3199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6504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632848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Практические упражнения в игровых ситуациях </a:t>
            </a:r>
            <a:r>
              <a:rPr lang="ru-RU" b="1" dirty="0" smtClean="0">
                <a:solidFill>
                  <a:schemeClr val="tx1"/>
                </a:solidFill>
              </a:rPr>
              <a:t>«Профессия-врач»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8194" name="Picture 2" descr="C:\Users\DEPO\Desktop\Новая папка\IMG_20200326_092230_resized_20200513_1213377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998022"/>
            <a:ext cx="2592288" cy="397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DEPO\Desktop\Новая папка\IMG_20200326_092411_resized_20200513_12133366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3" y="1998022"/>
            <a:ext cx="2664296" cy="4003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DEPO\Desktop\Новая папка\IMG_20200326_093119_resized_20200513_12133283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998022"/>
            <a:ext cx="2808312" cy="4003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7651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548680"/>
            <a:ext cx="7467600" cy="634082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Выводы по результатам проекта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1772816"/>
            <a:ext cx="8075240" cy="4277072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В ходе </a:t>
            </a:r>
            <a:r>
              <a:rPr lang="ru-RU" dirty="0"/>
              <a:t>проекта использовались </a:t>
            </a:r>
            <a:r>
              <a:rPr lang="ru-RU" dirty="0" err="1"/>
              <a:t>здоровьесберегающие</a:t>
            </a:r>
            <a:r>
              <a:rPr lang="ru-RU" dirty="0"/>
              <a:t> технологии, которые способствовали повышению уровня </a:t>
            </a:r>
            <a:r>
              <a:rPr lang="ru-RU" dirty="0" smtClean="0"/>
              <a:t>посещаемости.</a:t>
            </a:r>
          </a:p>
          <a:p>
            <a:pPr marL="0" indent="0">
              <a:buNone/>
            </a:pPr>
            <a:r>
              <a:rPr lang="ru-RU" dirty="0" smtClean="0"/>
              <a:t>Активное </a:t>
            </a:r>
            <a:r>
              <a:rPr lang="ru-RU" dirty="0"/>
              <a:t>использование как стандартных, так и нестандартных технологий положительно сказывается на здоровье детей, их соматическом и эмоциональном состоянии. 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3278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152</TotalTime>
  <Words>481</Words>
  <Application>Microsoft Office PowerPoint</Application>
  <PresentationFormat>Экран (4:3)</PresentationFormat>
  <Paragraphs>50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Эркер</vt:lpstr>
      <vt:lpstr>Проект по здоровьесберегающим технологиям в группе раннего возраста «Звёздочка»        «Быть здоровыми хотим!»  </vt:lpstr>
      <vt:lpstr>Презентация PowerPoint</vt:lpstr>
      <vt:lpstr>Актуальность проблемы</vt:lpstr>
      <vt:lpstr>Цель проекта</vt:lpstr>
      <vt:lpstr>Задачи проекта</vt:lpstr>
      <vt:lpstr>Методы и технологии </vt:lpstr>
      <vt:lpstr>   Ожидаемые результаты</vt:lpstr>
      <vt:lpstr>Пальчиковая гимнастика</vt:lpstr>
      <vt:lpstr>Утренняя гимнастика</vt:lpstr>
      <vt:lpstr>Гимнастика после сна</vt:lpstr>
      <vt:lpstr>Закаливание, ходьба по дорожкам</vt:lpstr>
      <vt:lpstr>Дидактические игры</vt:lpstr>
      <vt:lpstr>Дыхательная гимнастика</vt:lpstr>
      <vt:lpstr>Практические упражнения в игровых ситуациях «Профессия-врач»</vt:lpstr>
      <vt:lpstr>Выводы по результатам проекта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название</dc:title>
  <dc:creator>Анастасия</dc:creator>
  <cp:lastModifiedBy>Анастасия</cp:lastModifiedBy>
  <cp:revision>9</cp:revision>
  <dcterms:created xsi:type="dcterms:W3CDTF">2020-05-15T07:40:07Z</dcterms:created>
  <dcterms:modified xsi:type="dcterms:W3CDTF">2020-05-15T10:12:23Z</dcterms:modified>
</cp:coreProperties>
</file>