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84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jpeg"/><Relationship Id="rId7" Type="http://schemas.openxmlformats.org/officeDocument/2006/relationships/image" Target="../media/image25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2.jpeg"/><Relationship Id="rId7" Type="http://schemas.openxmlformats.org/officeDocument/2006/relationships/image" Target="../media/image3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36.pn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jpe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jpeg"/><Relationship Id="rId4" Type="http://schemas.openxmlformats.org/officeDocument/2006/relationships/image" Target="../media/image7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14620"/>
            <a:ext cx="7715304" cy="1357322"/>
          </a:xfrm>
        </p:spPr>
        <p:txBody>
          <a:bodyPr>
            <a:normAutofit/>
          </a:bodyPr>
          <a:lstStyle/>
          <a:p>
            <a:pPr algn="ctr"/>
            <a:r>
              <a:rPr lang="ru-RU" sz="8000" dirty="0" smtClean="0">
                <a:solidFill>
                  <a:srgbClr val="FFFF00"/>
                </a:solidFill>
              </a:rPr>
              <a:t>Где логика???</a:t>
            </a:r>
            <a:endParaRPr lang="ru-RU" sz="8000" dirty="0">
              <a:solidFill>
                <a:srgbClr val="FFFF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000100" y="714356"/>
            <a:ext cx="6500858" cy="785818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Математическая игра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>
          <a:xfrm>
            <a:off x="1928794" y="6134104"/>
            <a:ext cx="6143668" cy="723896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автор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И.Н.Шарлыгина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1 раунд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758138" cy="132873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rgbClr val="FF0000"/>
                </a:solidFill>
              </a:rPr>
              <a:t>Что общее???</a:t>
            </a:r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sz="4000" b="1" dirty="0" smtClean="0"/>
              <a:t>На экране появятся картинки. </a:t>
            </a:r>
            <a:endParaRPr lang="en-US" sz="4000" b="1" dirty="0" smtClean="0"/>
          </a:p>
          <a:p>
            <a:pPr algn="ctr">
              <a:buNone/>
            </a:pPr>
            <a:r>
              <a:rPr lang="ru-RU" sz="4000" b="1" dirty="0" smtClean="0"/>
              <a:t>Вам надо найти слово, которое их объединяет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2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419974" cy="823898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1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Ирина\Desktop\где логика\muller-lyer-illusion-5672bd393df78ccc15f7d08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85728"/>
            <a:ext cx="2736396" cy="1258314"/>
          </a:xfrm>
          <a:prstGeom prst="rect">
            <a:avLst/>
          </a:prstGeom>
          <a:noFill/>
        </p:spPr>
      </p:pic>
      <p:pic>
        <p:nvPicPr>
          <p:cNvPr id="5124" name="Picture 4" descr="C:\Users\Ирина\Desktop\где логика\viber-image3_101501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857760"/>
            <a:ext cx="2714644" cy="1488464"/>
          </a:xfrm>
          <a:prstGeom prst="rect">
            <a:avLst/>
          </a:prstGeom>
          <a:noFill/>
        </p:spPr>
      </p:pic>
      <p:pic>
        <p:nvPicPr>
          <p:cNvPr id="8211" name="Picture 19" descr="C:\Users\Ирина\Desktop\где логика\54fe66a07b98e142595856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43040" y="1500174"/>
            <a:ext cx="5072098" cy="3804074"/>
          </a:xfrm>
          <a:prstGeom prst="rect">
            <a:avLst/>
          </a:prstGeom>
          <a:noFill/>
        </p:spPr>
      </p:pic>
      <p:pic>
        <p:nvPicPr>
          <p:cNvPr id="8212" name="Picture 20" descr="C:\Users\Ирина\Desktop\где логика\LLp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214818"/>
            <a:ext cx="2238374" cy="2238374"/>
          </a:xfrm>
          <a:prstGeom prst="rect">
            <a:avLst/>
          </a:prstGeom>
          <a:noFill/>
        </p:spPr>
      </p:pic>
      <p:pic>
        <p:nvPicPr>
          <p:cNvPr id="8213" name="Picture 21" descr="C:\Users\Ирина\Desktop\где логика\LSN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1643050"/>
            <a:ext cx="2214578" cy="2217330"/>
          </a:xfrm>
          <a:prstGeom prst="rect">
            <a:avLst/>
          </a:prstGeom>
          <a:noFill/>
        </p:spPr>
      </p:pic>
      <p:pic>
        <p:nvPicPr>
          <p:cNvPr id="11" name="Picture 2" descr="C:\Users\Ирина\Desktop\где логика\cub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1857364"/>
            <a:ext cx="2786082" cy="2786082"/>
          </a:xfrm>
          <a:prstGeom prst="rect">
            <a:avLst/>
          </a:prstGeom>
          <a:noFill/>
        </p:spPr>
      </p:pic>
      <p:pic>
        <p:nvPicPr>
          <p:cNvPr id="2050" name="Picture 2" descr="C:\Users\Ирина\Desktop\где логика\equals_PNG4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2214554"/>
            <a:ext cx="2151591" cy="2089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571480"/>
            <a:ext cx="6215106" cy="1000132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1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Ирина\Desktop\где логика\пирамид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500042"/>
            <a:ext cx="2500330" cy="1690401"/>
          </a:xfrm>
          <a:prstGeom prst="rect">
            <a:avLst/>
          </a:prstGeom>
          <a:noFill/>
        </p:spPr>
      </p:pic>
      <p:pic>
        <p:nvPicPr>
          <p:cNvPr id="6147" name="Picture 3" descr="C:\Users\Ирина\Desktop\где логика\пифаго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357694"/>
            <a:ext cx="2459915" cy="2247895"/>
          </a:xfrm>
          <a:prstGeom prst="rect">
            <a:avLst/>
          </a:prstGeom>
          <a:noFill/>
        </p:spPr>
      </p:pic>
      <p:pic>
        <p:nvPicPr>
          <p:cNvPr id="6148" name="Picture 4" descr="C:\Users\Ирина\Desktop\где логика\узлы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714620"/>
            <a:ext cx="2484138" cy="1143008"/>
          </a:xfrm>
          <a:prstGeom prst="rect">
            <a:avLst/>
          </a:prstGeom>
          <a:noFill/>
        </p:spPr>
      </p:pic>
      <p:pic>
        <p:nvPicPr>
          <p:cNvPr id="7173" name="Picture 5" descr="C:\Users\Ирина\Desktop\где логика\128-1288044_discover-the-coolest-light-blue-triangle-png-clipar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2571744"/>
            <a:ext cx="2874908" cy="2633957"/>
          </a:xfrm>
          <a:prstGeom prst="rect">
            <a:avLst/>
          </a:prstGeom>
          <a:noFill/>
        </p:spPr>
      </p:pic>
      <p:pic>
        <p:nvPicPr>
          <p:cNvPr id="7174" name="Picture 6" descr="C:\Users\Ирина\Desktop\где логика\54fe66a07b98e142595856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00164" y="2000240"/>
            <a:ext cx="4572032" cy="3429024"/>
          </a:xfrm>
          <a:prstGeom prst="rect">
            <a:avLst/>
          </a:prstGeom>
          <a:noFill/>
        </p:spPr>
      </p:pic>
      <p:pic>
        <p:nvPicPr>
          <p:cNvPr id="6149" name="Picture 5" descr="C:\Users\Ирина\Desktop\где логика\slide-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071678"/>
            <a:ext cx="2714612" cy="2546264"/>
          </a:xfrm>
          <a:prstGeom prst="rect">
            <a:avLst/>
          </a:prstGeom>
          <a:noFill/>
        </p:spPr>
      </p:pic>
      <p:pic>
        <p:nvPicPr>
          <p:cNvPr id="6150" name="Picture 6" descr="C:\Users\Ирина\Desktop\где логика\т пифагор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571480"/>
            <a:ext cx="6357982" cy="1000132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1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488" y="4214818"/>
            <a:ext cx="5789558" cy="22836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1" name="Picture 3" descr="C:\Users\Ирина\Desktop\где логика\симме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571744"/>
            <a:ext cx="2857520" cy="2143140"/>
          </a:xfrm>
          <a:prstGeom prst="rect">
            <a:avLst/>
          </a:prstGeom>
          <a:noFill/>
        </p:spPr>
      </p:pic>
      <p:pic>
        <p:nvPicPr>
          <p:cNvPr id="7173" name="Picture 5" descr="C:\Users\Ирина\Desktop\где логика\симмм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285992"/>
            <a:ext cx="2036763" cy="2309813"/>
          </a:xfrm>
          <a:prstGeom prst="rect">
            <a:avLst/>
          </a:prstGeom>
          <a:noFill/>
        </p:spPr>
      </p:pic>
      <p:pic>
        <p:nvPicPr>
          <p:cNvPr id="7174" name="Picture 6" descr="C:\Users\Ирина\Desktop\где логика\симметрия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929198"/>
            <a:ext cx="2857520" cy="1585828"/>
          </a:xfrm>
          <a:prstGeom prst="rect">
            <a:avLst/>
          </a:prstGeom>
          <a:noFill/>
        </p:spPr>
      </p:pic>
      <p:pic>
        <p:nvPicPr>
          <p:cNvPr id="7175" name="Picture 7" descr="C:\Users\Ирина\Desktop\где логика\симмет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5000636"/>
            <a:ext cx="2071702" cy="1553777"/>
          </a:xfrm>
          <a:prstGeom prst="rect">
            <a:avLst/>
          </a:prstGeom>
          <a:noFill/>
        </p:spPr>
      </p:pic>
      <p:pic>
        <p:nvPicPr>
          <p:cNvPr id="7176" name="Picture 8" descr="C:\Users\Ирина\Desktop\где логика\симм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357166"/>
            <a:ext cx="2786082" cy="1857752"/>
          </a:xfrm>
          <a:prstGeom prst="rect">
            <a:avLst/>
          </a:prstGeom>
          <a:noFill/>
        </p:spPr>
      </p:pic>
      <p:pic>
        <p:nvPicPr>
          <p:cNvPr id="10" name="Picture 19" descr="C:\Users\Ирина\Desktop\где логика\54fe66a07b98e142595856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143040" y="1785926"/>
            <a:ext cx="5072098" cy="3804074"/>
          </a:xfrm>
          <a:prstGeom prst="rect">
            <a:avLst/>
          </a:prstGeom>
          <a:noFill/>
        </p:spPr>
      </p:pic>
      <p:pic>
        <p:nvPicPr>
          <p:cNvPr id="7177" name="Picture 9" descr="C:\Users\Ирина\Desktop\где логика\img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57884" y="285728"/>
            <a:ext cx="2757260" cy="823898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1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Ирина\Desktop\где логика\сист коорд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928670"/>
            <a:ext cx="2143140" cy="1957205"/>
          </a:xfrm>
          <a:prstGeom prst="rect">
            <a:avLst/>
          </a:prstGeom>
          <a:noFill/>
        </p:spPr>
      </p:pic>
      <p:pic>
        <p:nvPicPr>
          <p:cNvPr id="8195" name="Picture 3" descr="C:\Users\Ирина\Desktop\где логика\формул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071810"/>
            <a:ext cx="2214578" cy="1660935"/>
          </a:xfrm>
          <a:prstGeom prst="rect">
            <a:avLst/>
          </a:prstGeom>
          <a:noFill/>
        </p:spPr>
      </p:pic>
      <p:pic>
        <p:nvPicPr>
          <p:cNvPr id="8196" name="Picture 4" descr="C:\Users\Ирина\Desktop\где логика\виды графиков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5072074"/>
            <a:ext cx="2214578" cy="1531339"/>
          </a:xfrm>
          <a:prstGeom prst="rect">
            <a:avLst/>
          </a:prstGeom>
          <a:noFill/>
        </p:spPr>
      </p:pic>
      <p:pic>
        <p:nvPicPr>
          <p:cNvPr id="8198" name="Picture 6" descr="C:\Users\Ирина\Desktop\где логика\img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1857364"/>
            <a:ext cx="2714644" cy="2096220"/>
          </a:xfrm>
          <a:prstGeom prst="rect">
            <a:avLst/>
          </a:prstGeom>
          <a:noFill/>
        </p:spPr>
      </p:pic>
      <p:pic>
        <p:nvPicPr>
          <p:cNvPr id="9" name="Picture 19" descr="C:\Users\Ирина\Desktop\где логика\54fe66a07b98e142595856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14478" y="1857364"/>
            <a:ext cx="5072098" cy="3804074"/>
          </a:xfrm>
          <a:prstGeom prst="rect">
            <a:avLst/>
          </a:prstGeom>
          <a:noFill/>
        </p:spPr>
      </p:pic>
      <p:pic>
        <p:nvPicPr>
          <p:cNvPr id="9218" name="Picture 2" descr="C:\Users\Ирина\Desktop\где логика\tumblr_mi301zN7vJ1s5nl47o1_50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5" y="4357694"/>
            <a:ext cx="2679565" cy="2135996"/>
          </a:xfrm>
          <a:prstGeom prst="rect">
            <a:avLst/>
          </a:prstGeom>
          <a:noFill/>
        </p:spPr>
      </p:pic>
      <p:pic>
        <p:nvPicPr>
          <p:cNvPr id="9219" name="Picture 3" descr="C:\Users\Ирина\Desktop\где логика\hello_html_m8e4974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8229600" cy="1071570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1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Ирина\Desktop\где логика\koren-petrushki-lechebnye-svojstva-i-protivopokazaniy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1500174"/>
            <a:ext cx="3173038" cy="1857388"/>
          </a:xfrm>
          <a:prstGeom prst="rect">
            <a:avLst/>
          </a:prstGeom>
          <a:noFill/>
        </p:spPr>
      </p:pic>
      <p:pic>
        <p:nvPicPr>
          <p:cNvPr id="9219" name="Picture 3" descr="C:\Users\Ирина\Desktop\где логика\hello_html_m9984ef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14554"/>
            <a:ext cx="2949944" cy="2786058"/>
          </a:xfrm>
          <a:prstGeom prst="rect">
            <a:avLst/>
          </a:prstGeom>
          <a:noFill/>
        </p:spPr>
      </p:pic>
      <p:pic>
        <p:nvPicPr>
          <p:cNvPr id="9220" name="Picture 4" descr="C:\Users\Ирина\Desktop\где логика\kakvstavlyayutzubieslinetkornya_AC6230F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929066"/>
            <a:ext cx="2428892" cy="2699374"/>
          </a:xfrm>
          <a:prstGeom prst="rect">
            <a:avLst/>
          </a:prstGeom>
          <a:noFill/>
        </p:spPr>
      </p:pic>
      <p:pic>
        <p:nvPicPr>
          <p:cNvPr id="9221" name="Picture 5" descr="C:\Users\Ирина\Desktop\где логика\screen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929066"/>
            <a:ext cx="3344077" cy="1643074"/>
          </a:xfrm>
          <a:prstGeom prst="rect">
            <a:avLst/>
          </a:prstGeom>
          <a:noFill/>
        </p:spPr>
      </p:pic>
      <p:pic>
        <p:nvPicPr>
          <p:cNvPr id="9222" name="Picture 6" descr="C:\Users\Ирина\Desktop\где логика\AdobeStock_27860409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785794"/>
            <a:ext cx="2428892" cy="2613883"/>
          </a:xfrm>
          <a:prstGeom prst="rect">
            <a:avLst/>
          </a:prstGeom>
          <a:noFill/>
        </p:spPr>
      </p:pic>
      <p:pic>
        <p:nvPicPr>
          <p:cNvPr id="9" name="Picture 19" descr="C:\Users\Ирина\Desktop\где логика\54fe66a07b98e142595856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143040" y="1428736"/>
            <a:ext cx="5072098" cy="3804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2 раунд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76" cy="46148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600" b="1" dirty="0" smtClean="0">
                <a:solidFill>
                  <a:srgbClr val="FF0000"/>
                </a:solidFill>
              </a:rPr>
              <a:t>Логический </a:t>
            </a:r>
            <a:r>
              <a:rPr lang="ru-RU" sz="8600" b="1" dirty="0" err="1" smtClean="0">
                <a:solidFill>
                  <a:srgbClr val="FF0000"/>
                </a:solidFill>
              </a:rPr>
              <a:t>пин</a:t>
            </a:r>
            <a:r>
              <a:rPr lang="en-US" sz="8600" b="1" dirty="0" smtClean="0">
                <a:solidFill>
                  <a:srgbClr val="FF0000"/>
                </a:solidFill>
              </a:rPr>
              <a:t>-</a:t>
            </a:r>
            <a:r>
              <a:rPr lang="ru-RU" sz="8600" b="1" dirty="0" err="1" smtClean="0">
                <a:solidFill>
                  <a:srgbClr val="FF0000"/>
                </a:solidFill>
              </a:rPr>
              <a:t>понг</a:t>
            </a:r>
            <a:endParaRPr lang="ru-RU" sz="8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Команды по очереди  называют  </a:t>
            </a:r>
            <a:r>
              <a:rPr lang="ru-RU" b="1" smtClean="0"/>
              <a:t>слова из </a:t>
            </a:r>
            <a:r>
              <a:rPr lang="ru-RU" b="1" dirty="0" smtClean="0"/>
              <a:t>данного слова, выигрывает команда, которая  последняя назвала слово.</a:t>
            </a:r>
          </a:p>
          <a:p>
            <a:pPr algn="ctr">
              <a:buNone/>
            </a:pP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928794" y="2428868"/>
            <a:ext cx="6986614" cy="2643206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FF00"/>
                </a:solidFill>
              </a:rPr>
              <a:t>АССИММЕТРИЯ</a:t>
            </a:r>
            <a:endParaRPr lang="en-US" sz="6600" b="1" dirty="0" smtClean="0">
              <a:solidFill>
                <a:srgbClr val="FFFF00"/>
              </a:solidFill>
            </a:endParaRPr>
          </a:p>
          <a:p>
            <a:r>
              <a:rPr lang="ru-RU" sz="6600" b="1" dirty="0" smtClean="0">
                <a:solidFill>
                  <a:srgbClr val="FFFF00"/>
                </a:solidFill>
              </a:rPr>
              <a:t>ТРЕУГОЛЬНИК</a:t>
            </a:r>
            <a:endParaRPr lang="ru-RU" sz="6600" b="1" dirty="0">
              <a:solidFill>
                <a:srgbClr val="FFFF00"/>
              </a:solidFill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28596" y="1428736"/>
            <a:ext cx="8229600" cy="18288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1" i="0" u="none" strike="noStrike" kern="1200" cap="all" spc="0" normalizeH="0" baseline="0" noProof="0" dirty="0">
              <a:ln w="6350">
                <a:noFill/>
              </a:ln>
              <a:solidFill>
                <a:srgbClr val="FF0000"/>
              </a:solidFill>
              <a:effectLst>
                <a:outerShdw blurRad="127000" dist="200000" dir="27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3 раунд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86700" cy="42576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rgbClr val="FF0000"/>
                </a:solidFill>
              </a:rPr>
              <a:t>ФОРМУЛА ВСЕГО!!!</a:t>
            </a:r>
          </a:p>
          <a:p>
            <a:pPr algn="ctr">
              <a:buNone/>
            </a:pPr>
            <a:r>
              <a:rPr lang="ru-RU" b="1" dirty="0" smtClean="0"/>
              <a:t>На экране появятся картинки, которые, если их сложить, составляют некоторую формулу. Вам надо определить что получится.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1802" y="533400"/>
            <a:ext cx="5400466" cy="966774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3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1428736"/>
            <a:ext cx="6643702" cy="5429264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Например: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ctr"/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  +                   = </a:t>
            </a:r>
            <a:r>
              <a:rPr lang="ru-RU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pic>
        <p:nvPicPr>
          <p:cNvPr id="6147" name="Picture 3" descr="C:\Users\Ирина\Desktop\где логика\16967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357430"/>
            <a:ext cx="1714512" cy="3265723"/>
          </a:xfrm>
          <a:prstGeom prst="rect">
            <a:avLst/>
          </a:prstGeom>
          <a:noFill/>
        </p:spPr>
      </p:pic>
      <p:pic>
        <p:nvPicPr>
          <p:cNvPr id="6148" name="Picture 4" descr="C:\Users\Ирина\Desktop\где логика\s12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000372"/>
            <a:ext cx="2500330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823898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3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2857496"/>
            <a:ext cx="7215206" cy="26752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Ирина\Desktop\где логика\lineika-120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3143248"/>
            <a:ext cx="1857388" cy="1941815"/>
          </a:xfrm>
          <a:prstGeom prst="rect">
            <a:avLst/>
          </a:prstGeom>
          <a:noFill/>
        </p:spPr>
      </p:pic>
      <p:pic>
        <p:nvPicPr>
          <p:cNvPr id="1029" name="Picture 5" descr="C:\Users\Ирина\Desktop\где логика\угол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143248"/>
            <a:ext cx="1944124" cy="1756092"/>
          </a:xfrm>
          <a:prstGeom prst="rect">
            <a:avLst/>
          </a:prstGeom>
          <a:noFill/>
        </p:spPr>
      </p:pic>
      <p:pic>
        <p:nvPicPr>
          <p:cNvPr id="10" name="Picture 4" descr="C:\Users\Ирина\Desktop\где логика\ed841def3e3bc9f9bc2ea56a2e65357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3116"/>
            <a:ext cx="2500298" cy="3324129"/>
          </a:xfrm>
          <a:prstGeom prst="rect">
            <a:avLst/>
          </a:prstGeom>
          <a:noFill/>
        </p:spPr>
      </p:pic>
      <p:pic>
        <p:nvPicPr>
          <p:cNvPr id="1032" name="Picture 8" descr="C:\Users\Ирина\Desktop\где логика\транспорти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28660" y="2357430"/>
            <a:ext cx="3071834" cy="3071834"/>
          </a:xfrm>
          <a:prstGeom prst="rect">
            <a:avLst/>
          </a:prstGeom>
          <a:noFill/>
        </p:spPr>
      </p:pic>
      <p:pic>
        <p:nvPicPr>
          <p:cNvPr id="13323" name="Picture 11" descr="C:\Users\Ирина\Desktop\где логика\red-plus-png-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429000"/>
            <a:ext cx="1208982" cy="1214446"/>
          </a:xfrm>
          <a:prstGeom prst="rect">
            <a:avLst/>
          </a:prstGeom>
          <a:noFill/>
        </p:spPr>
      </p:pic>
      <p:pic>
        <p:nvPicPr>
          <p:cNvPr id="13324" name="Picture 12" descr="C:\Users\Ирина\Desktop\где логика\equals_PNG4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74" y="3500438"/>
            <a:ext cx="1071570" cy="10407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00694" y="533400"/>
            <a:ext cx="2971574" cy="895336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3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Ирина\Desktop\где логика\quad-of-four-col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2643182"/>
            <a:ext cx="2214579" cy="2026572"/>
          </a:xfrm>
          <a:prstGeom prst="rect">
            <a:avLst/>
          </a:prstGeom>
          <a:noFill/>
        </p:spPr>
      </p:pic>
      <p:pic>
        <p:nvPicPr>
          <p:cNvPr id="10244" name="Picture 4" descr="C:\Users\Ирина\Desktop\где логика\ed841def3e3bc9f9bc2ea56a2e65357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1216026"/>
            <a:ext cx="3000396" cy="3989005"/>
          </a:xfrm>
          <a:prstGeom prst="rect">
            <a:avLst/>
          </a:prstGeom>
          <a:noFill/>
        </p:spPr>
      </p:pic>
      <p:pic>
        <p:nvPicPr>
          <p:cNvPr id="10245" name="Picture 5" descr="C:\Users\Ирина\Desktop\где логика\Rubiks-Cube-Transparen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357430"/>
            <a:ext cx="2428860" cy="2414692"/>
          </a:xfrm>
          <a:prstGeom prst="rect">
            <a:avLst/>
          </a:prstGeom>
          <a:noFill/>
        </p:spPr>
      </p:pic>
      <p:pic>
        <p:nvPicPr>
          <p:cNvPr id="10246" name="Picture 6" descr="C:\Users\Ирина\Desktop\где логика\red-plus-png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3214686"/>
            <a:ext cx="928694" cy="932891"/>
          </a:xfrm>
          <a:prstGeom prst="rect">
            <a:avLst/>
          </a:prstGeom>
          <a:noFill/>
        </p:spPr>
      </p:pic>
      <p:pic>
        <p:nvPicPr>
          <p:cNvPr id="10248" name="Picture 8" descr="C:\Users\Ирина\Desktop\где логика\equals_PNG4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3143248"/>
            <a:ext cx="884237" cy="858837"/>
          </a:xfrm>
          <a:prstGeom prst="rect">
            <a:avLst/>
          </a:prstGeom>
          <a:noFill/>
        </p:spPr>
      </p:pic>
      <p:pic>
        <p:nvPicPr>
          <p:cNvPr id="4" name="Picture 2" descr="C:\Users\Ирина\Desktop\где логика\cub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670" y="2500306"/>
            <a:ext cx="2500330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57884" y="357166"/>
            <a:ext cx="2971574" cy="823898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3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Ирина\Desktop\где логика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2786058"/>
            <a:ext cx="2161385" cy="1571636"/>
          </a:xfrm>
          <a:prstGeom prst="rect">
            <a:avLst/>
          </a:prstGeom>
          <a:noFill/>
        </p:spPr>
      </p:pic>
      <p:pic>
        <p:nvPicPr>
          <p:cNvPr id="2051" name="Picture 3" descr="C:\Users\Ирина\Desktop\где логика\VectorPortal-Drunken-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714884"/>
            <a:ext cx="2357357" cy="1768618"/>
          </a:xfrm>
          <a:prstGeom prst="rect">
            <a:avLst/>
          </a:prstGeom>
          <a:noFill/>
        </p:spPr>
      </p:pic>
      <p:pic>
        <p:nvPicPr>
          <p:cNvPr id="2052" name="Picture 4" descr="C:\Users\Ирина\Desktop\где логика\BQAAAgJbMOA-19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2922" y="285728"/>
            <a:ext cx="2473458" cy="2143140"/>
          </a:xfrm>
          <a:prstGeom prst="rect">
            <a:avLst/>
          </a:prstGeom>
          <a:noFill/>
        </p:spPr>
      </p:pic>
      <p:pic>
        <p:nvPicPr>
          <p:cNvPr id="11" name="Picture 4" descr="C:\Users\Ирина\Desktop\где логика\ed841def3e3bc9f9bc2ea56a2e65357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58947"/>
            <a:ext cx="2857520" cy="3799053"/>
          </a:xfrm>
          <a:prstGeom prst="rect">
            <a:avLst/>
          </a:prstGeom>
          <a:noFill/>
        </p:spPr>
      </p:pic>
      <p:pic>
        <p:nvPicPr>
          <p:cNvPr id="11271" name="Picture 7" descr="C:\Users\Ирина\Desktop\где логика\Simple_parallelogram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051424"/>
            <a:ext cx="2643174" cy="1592262"/>
          </a:xfrm>
          <a:prstGeom prst="rect">
            <a:avLst/>
          </a:prstGeom>
          <a:noFill/>
        </p:spPr>
      </p:pic>
      <p:pic>
        <p:nvPicPr>
          <p:cNvPr id="11272" name="Picture 8" descr="C:\Users\Ирина\Desktop\где логика\red-plus-png-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3000372"/>
            <a:ext cx="1404937" cy="1411287"/>
          </a:xfrm>
          <a:prstGeom prst="rect">
            <a:avLst/>
          </a:prstGeom>
          <a:noFill/>
        </p:spPr>
      </p:pic>
      <p:pic>
        <p:nvPicPr>
          <p:cNvPr id="11273" name="Picture 9" descr="C:\Users\Ирина\Desktop\где логика\red-plus-png-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1142984"/>
            <a:ext cx="1404937" cy="1411287"/>
          </a:xfrm>
          <a:prstGeom prst="rect">
            <a:avLst/>
          </a:prstGeom>
          <a:noFill/>
        </p:spPr>
      </p:pic>
      <p:pic>
        <p:nvPicPr>
          <p:cNvPr id="11274" name="Picture 10" descr="C:\Users\Ирина\Desktop\где логика\equals_PNG4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5000636"/>
            <a:ext cx="1285884" cy="12489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00694" y="533400"/>
            <a:ext cx="2971574" cy="895336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3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071810"/>
            <a:ext cx="2786050" cy="3214710"/>
          </a:xfrm>
        </p:spPr>
        <p:txBody>
          <a:bodyPr>
            <a:noAutofit/>
          </a:bodyPr>
          <a:lstStyle/>
          <a:p>
            <a:pPr algn="ctr"/>
            <a:r>
              <a:rPr lang="ru-RU" sz="1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pPr algn="ctr"/>
            <a:r>
              <a:rPr lang="ru-RU" sz="80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степень</a:t>
            </a:r>
            <a:endParaRPr lang="ru-RU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Ирина\Desktop\где логика\folgirovannyj-shar-cifra-2-zol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3214686"/>
            <a:ext cx="1785950" cy="1785950"/>
          </a:xfrm>
          <a:prstGeom prst="rect">
            <a:avLst/>
          </a:prstGeom>
          <a:noFill/>
        </p:spPr>
      </p:pic>
      <p:pic>
        <p:nvPicPr>
          <p:cNvPr id="3075" name="Picture 3" descr="C:\Users\Ирина\Desktop\где логика\set-4-goda-happy-b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08" y="2428868"/>
            <a:ext cx="2428892" cy="2428892"/>
          </a:xfrm>
          <a:prstGeom prst="rect">
            <a:avLst/>
          </a:prstGeom>
          <a:noFill/>
        </p:spPr>
      </p:pic>
      <p:pic>
        <p:nvPicPr>
          <p:cNvPr id="10" name="Picture 4" descr="C:\Users\Ирина\Desktop\где логика\ed841def3e3bc9f9bc2ea56a2e65357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85926"/>
            <a:ext cx="2857488" cy="3799010"/>
          </a:xfrm>
          <a:prstGeom prst="rect">
            <a:avLst/>
          </a:prstGeom>
          <a:noFill/>
        </p:spPr>
      </p:pic>
      <p:pic>
        <p:nvPicPr>
          <p:cNvPr id="14338" name="Picture 2" descr="C:\Users\Ирина\Desktop\где логика\red-plus-png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429000"/>
            <a:ext cx="1066749" cy="1071570"/>
          </a:xfrm>
          <a:prstGeom prst="rect">
            <a:avLst/>
          </a:prstGeom>
          <a:noFill/>
        </p:spPr>
      </p:pic>
      <p:pic>
        <p:nvPicPr>
          <p:cNvPr id="14339" name="Picture 3" descr="C:\Users\Ирина\Desktop\где логика\equals_PNG4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50" y="3714752"/>
            <a:ext cx="1031339" cy="1001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929190" y="533400"/>
            <a:ext cx="3543078" cy="966774"/>
          </a:xfrm>
        </p:spPr>
        <p:txBody>
          <a:bodyPr/>
          <a:lstStyle/>
          <a:p>
            <a:r>
              <a:rPr lang="ru-RU" sz="4400" dirty="0" smtClean="0">
                <a:solidFill>
                  <a:srgbClr val="FFFF00"/>
                </a:solidFill>
              </a:rPr>
              <a:t>3 раунд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Picture 4" descr="C:\Users\Ирина\Desktop\где логика\ed841def3e3bc9f9bc2ea56a2e65357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215334"/>
            <a:ext cx="2571768" cy="3419148"/>
          </a:xfrm>
          <a:prstGeom prst="rect">
            <a:avLst/>
          </a:prstGeom>
          <a:noFill/>
        </p:spPr>
      </p:pic>
      <p:pic>
        <p:nvPicPr>
          <p:cNvPr id="12294" name="Picture 6" descr="C:\Users\Ирина\Desktop\где логика\2772440490042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2428868"/>
            <a:ext cx="2786082" cy="2786082"/>
          </a:xfrm>
          <a:prstGeom prst="rect">
            <a:avLst/>
          </a:prstGeom>
          <a:noFill/>
        </p:spPr>
      </p:pic>
      <p:pic>
        <p:nvPicPr>
          <p:cNvPr id="12296" name="Picture 8" descr="C:\Users\Ирина\Desktop\где логика\Hexagonal_Prism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285992"/>
            <a:ext cx="2143140" cy="2928958"/>
          </a:xfrm>
          <a:prstGeom prst="rect">
            <a:avLst/>
          </a:prstGeom>
          <a:noFill/>
        </p:spPr>
      </p:pic>
      <p:pic>
        <p:nvPicPr>
          <p:cNvPr id="12299" name="Picture 11" descr="C:\Users\Ирина\Desktop\где логика\BS2uHAKc4M-colored-cub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2643182"/>
            <a:ext cx="2428860" cy="2447751"/>
          </a:xfrm>
          <a:prstGeom prst="rect">
            <a:avLst/>
          </a:prstGeom>
          <a:noFill/>
        </p:spPr>
      </p:pic>
      <p:pic>
        <p:nvPicPr>
          <p:cNvPr id="12300" name="Picture 12" descr="C:\Users\Ирина\Desktop\где логика\red-plus-png-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3286124"/>
            <a:ext cx="1071570" cy="1076413"/>
          </a:xfrm>
          <a:prstGeom prst="rect">
            <a:avLst/>
          </a:prstGeom>
          <a:noFill/>
        </p:spPr>
      </p:pic>
      <p:pic>
        <p:nvPicPr>
          <p:cNvPr id="12301" name="Picture 13" descr="C:\Users\Ирина\Desktop\где логика\equals_PNG4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74" y="3500438"/>
            <a:ext cx="1098551" cy="1066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70007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4 раунд</a:t>
            </a:r>
            <a:endParaRPr lang="ru-RU" sz="32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571472" y="2000240"/>
            <a:ext cx="7186634" cy="1500198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Назови</a:t>
            </a:r>
            <a:r>
              <a:rPr lang="ru-RU" sz="8000" b="1" dirty="0" smtClean="0">
                <a:solidFill>
                  <a:srgbClr val="FF0000"/>
                </a:solidFill>
              </a:rPr>
              <a:t> меня</a:t>
            </a:r>
          </a:p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4214818"/>
            <a:ext cx="7239000" cy="1933344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На экране появится ребус.</a:t>
            </a:r>
          </a:p>
          <a:p>
            <a:pPr algn="ctr">
              <a:buNone/>
            </a:pPr>
            <a:r>
              <a:rPr lang="ru-RU" b="1" dirty="0" smtClean="0"/>
              <a:t>Вам надо определить  зашифрованный</a:t>
            </a:r>
          </a:p>
          <a:p>
            <a:pPr algn="ctr">
              <a:buNone/>
            </a:pPr>
            <a:r>
              <a:rPr lang="ru-RU" b="1" dirty="0" smtClean="0"/>
              <a:t>МАТЕМАТИЧЕСКИЙ ТЕРМИН.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6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966774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4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428992" y="5756752"/>
            <a:ext cx="5000660" cy="110124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КОН</a:t>
            </a:r>
            <a:r>
              <a:rPr lang="ru-RU" sz="4800" b="1" strike="sngStrik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strike="sngStrik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УС</a:t>
            </a:r>
            <a:r>
              <a:rPr lang="ru-RU" sz="4800" b="1" strike="sngStrik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endParaRPr lang="ru-RU" sz="4800" b="1" strike="sngStrik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C:\Users\Ирина\Desktop\где логика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928802"/>
            <a:ext cx="7964556" cy="3119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752460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4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643174" y="5572140"/>
            <a:ext cx="6000792" cy="857256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ТОР</a:t>
            </a:r>
            <a:r>
              <a:rPr lang="ru-RU" sz="4800" b="1" strike="sngStrik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ru-RU" sz="4800" b="1" strike="sngStrik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 descr="C:\Users\Ирина\Desktop\где логика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357298"/>
            <a:ext cx="7786722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895336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4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000364" y="5857892"/>
            <a:ext cx="5114778" cy="815520"/>
          </a:xfrm>
        </p:spPr>
        <p:txBody>
          <a:bodyPr>
            <a:normAutofit/>
          </a:bodyPr>
          <a:lstStyle/>
          <a:p>
            <a:pPr algn="ctr"/>
            <a:r>
              <a:rPr lang="ru-RU" sz="4800" b="1" strike="sngStrike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ДИ</a:t>
            </a:r>
            <a:r>
              <a:rPr lang="ru-RU" sz="4800" b="1" strike="sngStrike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МЕТР</a:t>
            </a:r>
            <a:endParaRPr lang="ru-RU" sz="4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Ирина\Desktop\где логика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429652" cy="40620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419974" cy="966774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4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143208" y="5786454"/>
            <a:ext cx="5643634" cy="81552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strike="sngStrike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4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 descr="C:\Users\Ирина\Desktop\где логика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3116"/>
            <a:ext cx="8072494" cy="3332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4612" y="428604"/>
            <a:ext cx="5943584" cy="985830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4 раунд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86050" y="5643578"/>
            <a:ext cx="6000792" cy="1000132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ЗНАМ</a:t>
            </a:r>
            <a:r>
              <a:rPr lang="ru-RU" sz="4800" b="1" strike="sngStrike" dirty="0" smtClean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ЕЛЬ</a:t>
            </a:r>
            <a:endParaRPr lang="ru-RU" sz="4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Ирина\Desktop\где логика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14488"/>
            <a:ext cx="8358246" cy="3329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5 раунд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215338" cy="4472006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16800" b="1" dirty="0" smtClean="0">
                <a:solidFill>
                  <a:srgbClr val="FF0000"/>
                </a:solidFill>
              </a:rPr>
              <a:t>Финальный</a:t>
            </a:r>
          </a:p>
          <a:p>
            <a:pPr algn="ctr">
              <a:buNone/>
            </a:pPr>
            <a:endParaRPr lang="ru-RU" sz="8000" b="1" dirty="0" smtClean="0"/>
          </a:p>
          <a:p>
            <a:pPr algn="ctr">
              <a:lnSpc>
                <a:spcPct val="120000"/>
              </a:lnSpc>
              <a:buNone/>
            </a:pPr>
            <a:r>
              <a:rPr lang="ru-RU" sz="9800" b="1" dirty="0" smtClean="0"/>
              <a:t>На экране появится картинки,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9800" b="1" dirty="0" smtClean="0"/>
              <a:t>анимация и т.д.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9800" b="1" dirty="0" smtClean="0"/>
              <a:t>Вам надо определить математическое понятие, фильм, устоявшееся выражение, мультфильм или название книги.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00694" y="214290"/>
            <a:ext cx="3257326" cy="857256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5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357554" y="5715016"/>
            <a:ext cx="5114778" cy="785818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ЦИРКУЛЬ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Ирина\Desktop\original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428736"/>
            <a:ext cx="5910291" cy="4030818"/>
          </a:xfrm>
          <a:prstGeom prst="rect">
            <a:avLst/>
          </a:prstGeom>
          <a:noFill/>
        </p:spPr>
      </p:pic>
      <p:pic>
        <p:nvPicPr>
          <p:cNvPr id="1027" name="Picture 3" descr="C:\Users\Ирина\Desktop\рис3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71546"/>
            <a:ext cx="2566879" cy="4500594"/>
          </a:xfrm>
          <a:prstGeom prst="rect">
            <a:avLst/>
          </a:prstGeom>
          <a:noFill/>
        </p:spPr>
      </p:pic>
      <p:sp>
        <p:nvSpPr>
          <p:cNvPr id="6" name="Подзаголовок 3"/>
          <p:cNvSpPr txBox="1">
            <a:spLocks/>
          </p:cNvSpPr>
          <p:nvPr/>
        </p:nvSpPr>
        <p:spPr>
          <a:xfrm>
            <a:off x="571472" y="214290"/>
            <a:ext cx="5114778" cy="785818"/>
          </a:xfrm>
          <a:prstGeom prst="rect">
            <a:avLst/>
          </a:prstGeom>
        </p:spPr>
        <p:txBody>
          <a:bodyPr vert="horz" lIns="45720" tIns="0" rIns="45720" bIns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инструмент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43306" y="285728"/>
            <a:ext cx="5105400" cy="895336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5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071802" y="6113918"/>
            <a:ext cx="5114778" cy="7440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Ирина\Desktop\где логика\Triangle_warning_sign_(red_and_white)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2214554"/>
            <a:ext cx="3755598" cy="3286148"/>
          </a:xfrm>
          <a:prstGeom prst="rect">
            <a:avLst/>
          </a:prstGeom>
          <a:noFill/>
        </p:spPr>
      </p:pic>
      <p:pic>
        <p:nvPicPr>
          <p:cNvPr id="2053" name="Picture 5" descr="C:\Users\Ирина\Desktop\где логика\znak_z1pret_alkogolya_768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57166"/>
            <a:ext cx="1785950" cy="1785950"/>
          </a:xfrm>
          <a:prstGeom prst="rect">
            <a:avLst/>
          </a:prstGeom>
          <a:noFill/>
        </p:spPr>
      </p:pic>
      <p:pic>
        <p:nvPicPr>
          <p:cNvPr id="2056" name="Picture 8" descr="C:\Users\Ирина\Desktop\где логика\no-smoki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000612"/>
            <a:ext cx="1857388" cy="1857388"/>
          </a:xfrm>
          <a:prstGeom prst="rect">
            <a:avLst/>
          </a:prstGeom>
          <a:noFill/>
        </p:spPr>
      </p:pic>
      <p:pic>
        <p:nvPicPr>
          <p:cNvPr id="2058" name="Picture 10" descr="C:\Users\Ирина\Desktop\где логика\cannabis-151920_128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4" y="4929198"/>
            <a:ext cx="1928802" cy="1928802"/>
          </a:xfrm>
          <a:prstGeom prst="rect">
            <a:avLst/>
          </a:prstGeom>
          <a:noFill/>
        </p:spPr>
      </p:pic>
      <p:pic>
        <p:nvPicPr>
          <p:cNvPr id="2063" name="Picture 15" descr="C:\Users\Ирина\Desktop\где логика\unnamed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3857628"/>
            <a:ext cx="1214446" cy="1214446"/>
          </a:xfrm>
          <a:prstGeom prst="rect">
            <a:avLst/>
          </a:prstGeom>
          <a:noFill/>
        </p:spPr>
      </p:pic>
      <p:pic>
        <p:nvPicPr>
          <p:cNvPr id="2069" name="Picture 21" descr="C:\Users\Ирина\Desktop\где логика\129179149_s_health_log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5143512"/>
            <a:ext cx="1500198" cy="1500198"/>
          </a:xfrm>
          <a:prstGeom prst="rect">
            <a:avLst/>
          </a:prstGeom>
          <a:noFill/>
        </p:spPr>
      </p:pic>
      <p:pic>
        <p:nvPicPr>
          <p:cNvPr id="2085" name="Picture 37" descr="C:\Users\Ирина\Desktop\где логика\Energetic_Nutrition_No_Text-768x76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614183" flipV="1">
            <a:off x="6404518" y="5039625"/>
            <a:ext cx="1771807" cy="1771807"/>
          </a:xfrm>
          <a:prstGeom prst="rect">
            <a:avLst/>
          </a:prstGeom>
          <a:noFill/>
        </p:spPr>
      </p:pic>
      <p:pic>
        <p:nvPicPr>
          <p:cNvPr id="2091" name="Picture 43" descr="C:\Users\Ирина\Desktop\где логика\unnamed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7620" y="3857628"/>
            <a:ext cx="1285884" cy="1285884"/>
          </a:xfrm>
          <a:prstGeom prst="rect">
            <a:avLst/>
          </a:prstGeom>
          <a:noFill/>
        </p:spPr>
      </p:pic>
      <p:pic>
        <p:nvPicPr>
          <p:cNvPr id="2097" name="Picture 49" descr="C:\Users\Ирина\Desktop\где логика\original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86182" y="571480"/>
            <a:ext cx="1357322" cy="1357322"/>
          </a:xfrm>
          <a:prstGeom prst="rect">
            <a:avLst/>
          </a:prstGeom>
          <a:noFill/>
        </p:spPr>
      </p:pic>
      <p:pic>
        <p:nvPicPr>
          <p:cNvPr id="2082" name="Picture 34" descr="C:\Users\Ирина\Desktop\где логика\552d6b877c0c7f9ecf86029a115db01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3786190"/>
            <a:ext cx="1289910" cy="1366953"/>
          </a:xfrm>
          <a:prstGeom prst="rect">
            <a:avLst/>
          </a:prstGeom>
          <a:noFill/>
        </p:spPr>
      </p:pic>
      <p:pic>
        <p:nvPicPr>
          <p:cNvPr id="2106" name="Picture 58" descr="C:\Users\Ирина\Desktop\где логика\18389431-smileemotion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7620" y="3857628"/>
            <a:ext cx="1285884" cy="1285884"/>
          </a:xfrm>
          <a:prstGeom prst="rect">
            <a:avLst/>
          </a:prstGeom>
          <a:noFill/>
        </p:spPr>
      </p:pic>
      <p:sp>
        <p:nvSpPr>
          <p:cNvPr id="16" name="Подзаголовок 3"/>
          <p:cNvSpPr txBox="1">
            <a:spLocks/>
          </p:cNvSpPr>
          <p:nvPr/>
        </p:nvSpPr>
        <p:spPr>
          <a:xfrm>
            <a:off x="214282" y="214290"/>
            <a:ext cx="3286148" cy="785818"/>
          </a:xfrm>
          <a:prstGeom prst="rect">
            <a:avLst/>
          </a:prstGeom>
        </p:spPr>
        <p:txBody>
          <a:bodyPr vert="horz" lIns="45720" tIns="0" rIns="45720" bIns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понятие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083" name="Picture 35" descr="C:\Users\Ирина\Desktop\где логика\прав треугольник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357222" y="357166"/>
            <a:ext cx="9944169" cy="6500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2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2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32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32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2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08" y="357166"/>
            <a:ext cx="2971574" cy="714380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5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500562" y="3929066"/>
            <a:ext cx="3143272" cy="67495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И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078" name="Picture 6" descr="C:\Users\Ирина\Desktop\где логика\0005-005-Ugly-rav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4786322"/>
            <a:ext cx="4929222" cy="1815777"/>
          </a:xfrm>
          <a:prstGeom prst="rect">
            <a:avLst/>
          </a:prstGeom>
          <a:noFill/>
        </p:spPr>
      </p:pic>
      <p:pic>
        <p:nvPicPr>
          <p:cNvPr id="3079" name="Picture 7" descr="C:\Users\Ирина\Desktop\где логика\Lyq6uw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571612"/>
            <a:ext cx="3500462" cy="2203298"/>
          </a:xfrm>
          <a:prstGeom prst="rect">
            <a:avLst/>
          </a:prstGeom>
          <a:noFill/>
        </p:spPr>
      </p:pic>
      <p:pic>
        <p:nvPicPr>
          <p:cNvPr id="3076" name="Picture 4" descr="C:\Users\Ирина\Desktop\где логика\тупой и еще тупе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85850" y="1357298"/>
            <a:ext cx="10429916" cy="5286412"/>
          </a:xfrm>
          <a:prstGeom prst="rect">
            <a:avLst/>
          </a:prstGeom>
          <a:noFill/>
        </p:spPr>
      </p:pic>
      <p:sp>
        <p:nvSpPr>
          <p:cNvPr id="10" name="Подзаголовок 3"/>
          <p:cNvSpPr txBox="1">
            <a:spLocks/>
          </p:cNvSpPr>
          <p:nvPr/>
        </p:nvSpPr>
        <p:spPr>
          <a:xfrm>
            <a:off x="1285852" y="428604"/>
            <a:ext cx="3143272" cy="674954"/>
          </a:xfrm>
          <a:prstGeom prst="rect">
            <a:avLst/>
          </a:prstGeom>
        </p:spPr>
        <p:txBody>
          <a:bodyPr vert="horz" lIns="45720" tIns="0" rIns="45720" bIns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800" b="1" dirty="0" smtClean="0">
                <a:solidFill>
                  <a:srgbClr val="FFFF00"/>
                </a:solidFill>
              </a:rPr>
              <a:t>фильм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4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4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823898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5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0" y="214290"/>
            <a:ext cx="5429288" cy="1214446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Математики тоже шутят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Математическое понятие</a:t>
            </a:r>
            <a:endParaRPr lang="en-US" sz="3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Ирина\Desktop\где логика\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1500174"/>
            <a:ext cx="5621337" cy="2531944"/>
          </a:xfrm>
          <a:prstGeom prst="rect">
            <a:avLst/>
          </a:prstGeom>
          <a:noFill/>
        </p:spPr>
      </p:pic>
      <p:pic>
        <p:nvPicPr>
          <p:cNvPr id="4099" name="Picture 3" descr="C:\Users\Ирина\Desktop\где логика\сокращени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143380"/>
            <a:ext cx="5572164" cy="2214578"/>
          </a:xfrm>
          <a:prstGeom prst="rect">
            <a:avLst/>
          </a:prstGeom>
          <a:noFill/>
        </p:spPr>
      </p:pic>
      <p:pic>
        <p:nvPicPr>
          <p:cNvPr id="4100" name="Picture 4" descr="C:\Users\Ирина\Desktop\где логика\img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00174"/>
            <a:ext cx="9144000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4" grpId="1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86446" y="357166"/>
            <a:ext cx="3043012" cy="857256"/>
          </a:xfrm>
        </p:spPr>
        <p:txBody>
          <a:bodyPr/>
          <a:lstStyle/>
          <a:p>
            <a:r>
              <a:rPr lang="ru-RU" sz="4800" dirty="0" smtClean="0">
                <a:solidFill>
                  <a:srgbClr val="FFFF00"/>
                </a:solidFill>
              </a:rPr>
              <a:t>5 раунд</a:t>
            </a: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28596" y="357166"/>
            <a:ext cx="5114778" cy="785818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бесконечность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Ирина\Desktop\где логика\шутка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714488"/>
            <a:ext cx="3513119" cy="4357718"/>
          </a:xfrm>
          <a:prstGeom prst="rect">
            <a:avLst/>
          </a:prstGeom>
          <a:noFill/>
        </p:spPr>
      </p:pic>
      <p:pic>
        <p:nvPicPr>
          <p:cNvPr id="5123" name="Picture 3" descr="C:\Users\Ирина\Desktop\где логика\can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500174"/>
            <a:ext cx="4000528" cy="2357454"/>
          </a:xfrm>
          <a:prstGeom prst="rect">
            <a:avLst/>
          </a:prstGeom>
          <a:noFill/>
        </p:spPr>
      </p:pic>
      <p:pic>
        <p:nvPicPr>
          <p:cNvPr id="5126" name="Picture 6" descr="C:\Users\Ирина\Desktop\где логика\5c16a30ec7a30167b86cf1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4071942"/>
            <a:ext cx="4214842" cy="2444275"/>
          </a:xfrm>
          <a:prstGeom prst="rect">
            <a:avLst/>
          </a:prstGeom>
          <a:noFill/>
        </p:spPr>
      </p:pic>
      <p:pic>
        <p:nvPicPr>
          <p:cNvPr id="5127" name="Picture 7" descr="C:\Users\Ирина\Desktop\где логика\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00174"/>
            <a:ext cx="9144000" cy="5643602"/>
          </a:xfrm>
          <a:prstGeom prst="rect">
            <a:avLst/>
          </a:prstGeom>
          <a:noFill/>
        </p:spPr>
      </p:pic>
      <p:sp>
        <p:nvSpPr>
          <p:cNvPr id="8" name="Подзаголовок 3"/>
          <p:cNvSpPr txBox="1">
            <a:spLocks/>
          </p:cNvSpPr>
          <p:nvPr/>
        </p:nvSpPr>
        <p:spPr>
          <a:xfrm>
            <a:off x="0" y="214290"/>
            <a:ext cx="5829158" cy="785818"/>
          </a:xfrm>
          <a:prstGeom prst="rect">
            <a:avLst/>
          </a:prstGeom>
        </p:spPr>
        <p:txBody>
          <a:bodyPr vert="horz" lIns="45720" tIns="0" rIns="45720" bIns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Математическое понятие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build="p"/>
      <p:bldP spid="8" grpId="1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7643866" cy="2643206"/>
          </a:xfrm>
        </p:spPr>
        <p:txBody>
          <a:bodyPr>
            <a:noAutofit/>
          </a:bodyPr>
          <a:lstStyle/>
          <a:p>
            <a:pPr algn="ctr"/>
            <a:r>
              <a:rPr lang="ru-RU" sz="8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ИГРУ</a:t>
            </a:r>
            <a:endParaRPr lang="ru-RU" sz="80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85720" y="3500438"/>
            <a:ext cx="7643866" cy="2643206"/>
          </a:xfrm>
          <a:prstGeom prst="rect">
            <a:avLst/>
          </a:prstGeom>
        </p:spPr>
        <p:txBody>
          <a:bodyPr vert="horz" wrap="square" lIns="45720" tIns="0" rIns="45720" bIns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1" i="0" u="none" strike="noStrike" kern="1200" cap="all" spc="0" normalizeH="0" baseline="0" noProof="0" dirty="0" err="1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Поздравяем</a:t>
            </a:r>
            <a:r>
              <a:rPr kumimoji="0" lang="ru-RU" sz="80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победителей</a:t>
            </a:r>
            <a:endParaRPr kumimoji="0" lang="ru-RU" sz="80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C:\Users\Ирина\Desktop\где логика\2540690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429652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838</TotalTime>
  <Words>209</Words>
  <Application>Microsoft Office PowerPoint</Application>
  <PresentationFormat>Экран (4:3)</PresentationFormat>
  <Paragraphs>73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Изящная</vt:lpstr>
      <vt:lpstr>Где логика???</vt:lpstr>
      <vt:lpstr>1 раунд</vt:lpstr>
      <vt:lpstr>1 раунд</vt:lpstr>
      <vt:lpstr>1 раунд</vt:lpstr>
      <vt:lpstr>1 раунд</vt:lpstr>
      <vt:lpstr>1 раунд</vt:lpstr>
      <vt:lpstr>1 раунд</vt:lpstr>
      <vt:lpstr>2 раунд</vt:lpstr>
      <vt:lpstr>Слайд 9</vt:lpstr>
      <vt:lpstr>3 раунд</vt:lpstr>
      <vt:lpstr>3 раунд</vt:lpstr>
      <vt:lpstr>3 раунд</vt:lpstr>
      <vt:lpstr>3 раунд</vt:lpstr>
      <vt:lpstr>3 раунд</vt:lpstr>
      <vt:lpstr>3 раунд</vt:lpstr>
      <vt:lpstr>3 раунд</vt:lpstr>
      <vt:lpstr>4 раунд</vt:lpstr>
      <vt:lpstr>4 раунд</vt:lpstr>
      <vt:lpstr>4 раунд</vt:lpstr>
      <vt:lpstr>4 раунд</vt:lpstr>
      <vt:lpstr>4 раунд</vt:lpstr>
      <vt:lpstr>4 раунд</vt:lpstr>
      <vt:lpstr>5 раунд</vt:lpstr>
      <vt:lpstr>5 раунд</vt:lpstr>
      <vt:lpstr>5 раунд</vt:lpstr>
      <vt:lpstr>5 раунд</vt:lpstr>
      <vt:lpstr>5 раунд</vt:lpstr>
      <vt:lpstr>5 раунд</vt:lpstr>
      <vt:lpstr>СПАСИБО ЗА ИГРУ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Где логика???</dc:title>
  <dc:creator>Ирина</dc:creator>
  <cp:lastModifiedBy>Ирина</cp:lastModifiedBy>
  <cp:revision>96</cp:revision>
  <dcterms:created xsi:type="dcterms:W3CDTF">2019-08-19T10:44:01Z</dcterms:created>
  <dcterms:modified xsi:type="dcterms:W3CDTF">2019-09-12T14:33:13Z</dcterms:modified>
</cp:coreProperties>
</file>