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льга" initials="О" lastIdx="1" clrIdx="0">
    <p:extLst>
      <p:ext uri="{19B8F6BF-5375-455C-9EA6-DF929625EA0E}">
        <p15:presenceInfo xmlns:p15="http://schemas.microsoft.com/office/powerpoint/2012/main" userId="Ольг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3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5-18T19:16:26.460" idx="1">
    <p:pos x="4848" y="1448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48572F-16C4-41E2-8C79-70EE81539A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EC7DCA-71E7-460D-9AB4-C7957BCFA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5BE085-5494-4A3B-8B78-D7D02FDDC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5A979A-EAEB-4319-A5E7-E14371280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B2B88D-A0AC-4C3C-8BC5-77A3115AF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702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5F3F25-43D2-483E-847E-54FC35ABD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0B08C6-E6FD-4717-8B66-64AD0256E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7EF2AE-5B49-47AC-8BAB-B92757632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0EC816-F0BE-4023-940B-B8A3B66CC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A2C5845-F8F6-4597-A718-7BA4D5C72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358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697ABD-D94B-4E1C-9376-D034A183F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A6CF4D-737E-4F91-A5FA-9CEF6CAAF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24AF71-23DA-43F6-8E9E-8FFD74030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173073-C5BE-4549-9DE8-6F492D0E0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679F44-FE5D-49DD-9581-5ECBD2D08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571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DF8407-9A27-4858-B765-00B50A536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F0DBBB-0C63-4CAE-A557-9905BA222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6FF4B14-B5DF-4595-91BC-AAC79C7B36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8E3987-2F11-40E9-ACF8-992A77F30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3B6A17-7EC1-40A0-B31F-7FE47EC39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42EBEDD-89C4-4442-9C4D-E6D654A3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373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922608-A8B8-41E0-AF2C-875B7D802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FA86DD-43EE-4801-B7D2-5DCD6358F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35CC22-C914-422C-84A2-5E15499C8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3F6DE2F-B35E-4354-B3FE-AA986E859B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42DD5C-54D9-414F-9B75-A7919F9B3F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A921C3B-6631-4C81-A63B-AC7F09734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B32379B-8A0C-4C03-AD46-EB46E204F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D2ED7E-E4F0-4858-9F3F-C9FF1CB84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123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0E194C-6829-485C-8F8C-589618E9E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8C620A4-9D09-48B0-B311-22B159DB2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2B5CCD1-8141-4D05-AF6D-B2C5568AC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75243C3-578B-48DC-8CE3-7DD2458CE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223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311439F-754F-4EBC-8EA6-77CE2C4CB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2EE1A20-2BBF-4F2C-8978-E3A2C3EEE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3B2E20D-8892-48B6-A037-8EAEB8FF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537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0EEB4E-E50E-4725-B7E7-60B52134C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70F18D-0E19-40B4-AB2F-7096B1D9D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AECF9C-927D-4CDB-B7C4-F4BD6E704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84D60A0-C822-4496-AFB1-1F8F35358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F975EB-9C58-45C7-B995-0B8E6A8AA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09C5EC-A92A-45BA-9D46-D0AC65B61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730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187D6-8757-446B-B6A1-DD7E8EC7E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1C87EB3-B674-47D3-BB87-7FDDD03EC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8311EE3-047F-430A-A489-2DA41CC378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49F6FE-B979-447A-943F-67232D816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49555F-06B9-4447-B790-56FD389B1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223B27-148C-47D1-9D94-BB0F22E9B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596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4145B-A5A3-4C45-9E92-0EE9A670F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F090B45-6531-49A3-B5C9-A87281CB23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0A0A08-9E66-46B2-A0F1-DB3DDA952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4A5592-C253-4F33-A9DF-63A8D54A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33E25D-1E1D-4244-B978-48AA12A2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677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C4C728F-2BB6-4C5D-A09F-73B1EACB11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4EE6C2A-AFF7-4344-AFF9-C8B60202C3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52BDF9-B9CF-444F-86F3-F774039C3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517ED3-919D-4949-B41B-48D80EA5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3D898D-D95B-41BA-A16A-136B23681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509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65A5B2-43F0-48BD-A042-395787616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203C1D-5991-40AB-A325-22C7ABECA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1F86F3-DD84-4273-BFE9-17B58180B2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71D2E-17B0-46E0-87E1-31BEC1F05B6D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D4B816-A231-4A29-898F-BF2DA48DEF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F35A76-B66A-4E96-8539-92D4CA0D3E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D51BB-E379-4497-8D71-5C14717D72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4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868660-763C-47D5-BFFA-71A18ADDF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27"/>
            <a:ext cx="12192000" cy="68699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5461D-AB57-4531-AA5A-E5DBCBBC31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5517"/>
            <a:ext cx="9144000" cy="954156"/>
          </a:xfrm>
        </p:spPr>
        <p:txBody>
          <a:bodyPr>
            <a:normAutofit/>
          </a:bodyPr>
          <a:lstStyle/>
          <a:p>
            <a:r>
              <a:rPr lang="ru-RU" sz="1400" b="1" strike="noStrike" spc="-1" dirty="0">
                <a:solidFill>
                  <a:srgbClr val="00008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Муниципальное бюджетное дошкольное образовательное учреждение Вологодского муниципального округа «Центр развития ребёнка-Майский детский сад»</a:t>
            </a:r>
            <a:r>
              <a:rPr lang="ru-RU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/>
            </a:r>
            <a:br>
              <a:rPr lang="ru-RU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9292E00-2FA6-42BA-AD85-3C1B2161F8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47137"/>
            <a:ext cx="9144000" cy="4524293"/>
          </a:xfrm>
        </p:spPr>
        <p:txBody>
          <a:bodyPr>
            <a:normAutofit lnSpcReduction="10000"/>
          </a:bodyPr>
          <a:lstStyle/>
          <a:p>
            <a:endParaRPr lang="ru-RU" sz="2800" b="1" strike="noStrike" spc="-1" dirty="0">
              <a:solidFill>
                <a:srgbClr val="00004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  <a:p>
            <a:r>
              <a:rPr lang="ru-RU" sz="2800" b="1" strike="noStrike" spc="-1" dirty="0">
                <a:solidFill>
                  <a:srgbClr val="00004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ПРОЕКТ в старшей группе № 1 </a:t>
            </a:r>
          </a:p>
          <a:p>
            <a:r>
              <a:rPr lang="ru-RU" sz="2800" b="1" strike="noStrike" spc="-1" dirty="0">
                <a:solidFill>
                  <a:srgbClr val="00004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к 80-летию ВЕЛИКОЙ ПОБЕДЫ: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  <a:p>
            <a:r>
              <a:rPr lang="ru-RU" sz="4000" b="1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«Поклонимся великим тем годам»</a:t>
            </a:r>
            <a:endParaRPr lang="ru-RU" sz="4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r"/>
            <a:endParaRPr lang="ru-RU" sz="2000" b="1" strike="noStrike" spc="-1" dirty="0">
              <a:solidFill>
                <a:srgbClr val="00004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b="1" spc="-1" dirty="0">
              <a:solidFill>
                <a:srgbClr val="00004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strike="noStrike" spc="-1" dirty="0">
                <a:solidFill>
                  <a:schemeClr val="accent1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Лытаева Марина Сергеевна</a:t>
            </a:r>
          </a:p>
          <a:p>
            <a:pPr algn="r"/>
            <a:r>
              <a:rPr lang="ru-RU" sz="2000" b="1" spc="-1" dirty="0" smtClean="0">
                <a:solidFill>
                  <a:schemeClr val="accent1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Кудряшова Ольга Леонидовна</a:t>
            </a:r>
            <a:endParaRPr lang="ru-RU" sz="2000" b="0" strike="noStrike" spc="-1" dirty="0">
              <a:solidFill>
                <a:schemeClr val="accent1">
                  <a:lumMod val="50000"/>
                </a:schemeClr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год</a:t>
            </a:r>
          </a:p>
        </p:txBody>
      </p:sp>
    </p:spTree>
    <p:extLst>
      <p:ext uri="{BB962C8B-B14F-4D97-AF65-F5344CB8AC3E}">
        <p14:creationId xmlns:p14="http://schemas.microsoft.com/office/powerpoint/2010/main" val="2649761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30C725-F0DB-4ED5-A521-6A1E2CE12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8977"/>
            <a:ext cx="12192001" cy="68516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9EFC03-3E09-407D-8B9B-E51EADAD060D}"/>
              </a:ext>
            </a:extLst>
          </p:cNvPr>
          <p:cNvSpPr txBox="1"/>
          <p:nvPr/>
        </p:nvSpPr>
        <p:spPr>
          <a:xfrm>
            <a:off x="1916263" y="1327868"/>
            <a:ext cx="85476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родители, дети, педагоги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Место реализации: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МБДОУ ВМО «ЦРР – Майский детский сад»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 проекта: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краткосрочный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Тип проекта: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групповой, познавательно – информационный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78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D74E1D-F157-473C-B7F0-F6F08A125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E6034E-284A-4F62-B40D-106B97FFA5B3}"/>
              </a:ext>
            </a:extLst>
          </p:cNvPr>
          <p:cNvSpPr txBox="1"/>
          <p:nvPr/>
        </p:nvSpPr>
        <p:spPr>
          <a:xfrm>
            <a:off x="1240403" y="484019"/>
            <a:ext cx="10026595" cy="5114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624"/>
              </a:spcBef>
              <a:spcAft>
                <a:spcPts val="425"/>
              </a:spcAft>
            </a:pPr>
            <a:r>
              <a:rPr lang="ru-RU" sz="2400" b="1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Актуальность проекта: </a:t>
            </a:r>
            <a:endParaRPr lang="ru-RU" sz="1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  <a:ea typeface="Microsoft YaHei"/>
            </a:endParaRPr>
          </a:p>
          <a:p>
            <a:pPr algn="just"/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Очень важно помнить историю своей Родины – особенно ее печальные и знаковые страницы. Это воспитывает в ребенке и родителе дух патриотизма.  Во время нашего детства День Победы отмечали ежегодно - мемориалы славы, возложение цветов к Вечному огню, рассказы и чествование ветеранов, салют, фильмы и программы о войне. Это был настоящий праздник – без ложного патриотизма. И нам, взрослым, необходимо детям рассказывать о Дне Победы в Великой Отечественной Войне, о героях войны, как ветеранах, так и о детях войны, о событиях и поражениях, о том, в какие руины превратилась наша Родина, и как быстро и дружно восстанавливали Родину свою выжившие в Великой Отечественной Войне.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 Реализация проекта позволяет привлечь детей и родителей к изучению знаменательных дат ВОВ и участию в мероприятиях по подготовке и празднованию Победы.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  <a:ea typeface="Microsoft YaHei"/>
            </a:endParaRPr>
          </a:p>
          <a:p>
            <a:pPr algn="just"/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24"/>
              </a:spcBef>
              <a:spcAft>
                <a:spcPts val="425"/>
              </a:spcAft>
            </a:pPr>
            <a:endParaRPr lang="ru-RU" sz="1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  <a:ea typeface="Microsoft YaHei"/>
            </a:endParaRPr>
          </a:p>
        </p:txBody>
      </p:sp>
    </p:spTree>
    <p:extLst>
      <p:ext uri="{BB962C8B-B14F-4D97-AF65-F5344CB8AC3E}">
        <p14:creationId xmlns:p14="http://schemas.microsoft.com/office/powerpoint/2010/main" val="98311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99B5DCA-D83C-4CE3-BF1D-D211A485B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9E38B9-DE31-4685-BBDD-468A1F003E16}"/>
              </a:ext>
            </a:extLst>
          </p:cNvPr>
          <p:cNvSpPr txBox="1"/>
          <p:nvPr/>
        </p:nvSpPr>
        <p:spPr>
          <a:xfrm>
            <a:off x="2218415" y="732804"/>
            <a:ext cx="881004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вовлечение родителей в педагогический процесс ДОО по развитию нравственно – патриотических чувств дошкольников.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Повысить компетентность родителей по теме проектной недели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Укреплять преемственность поколений – носителей героических и победных традиций нашего народа, которыми мы гордимся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Привлекать родителей к участию в праздничных мероприятиях ДОО, в создании наглядно – дидактического материала по теме ВОВ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Сохранить трепетное отношение к празднику Победы, уважение к заслугам и подвигам советского народа в годы ВОВ.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Расширять и систематизировать знания детей и родителей об истории Российского государства на примерах участия родственников в ВОВ.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067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5B3F59-D2AE-441C-8BAD-437892292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BB1D7D-35F3-4061-934D-03B2F537F97D}"/>
              </a:ext>
            </a:extLst>
          </p:cNvPr>
          <p:cNvSpPr txBox="1"/>
          <p:nvPr/>
        </p:nvSpPr>
        <p:spPr>
          <a:xfrm>
            <a:off x="1950098" y="1063690"/>
            <a:ext cx="868679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Ожидаемый результат: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Родители: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осознают необходимость изучения истории собственной семьи, получат опыт совместной исследовательской и творческой деятельности.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Дети: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получат представления о ВОВ, о вкладе собственной семьи в общую Победу, научатся бережному отношению к истории своей семьи, своей Родины; будут осознанно относиться к празднику, получат опыт публичных выступлений, смогут поделиться своими знаниями, переживаниями.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Педагоги: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ближе узнают семьи воспитанников, соберут банк данных о Ветеранах ВОВ, выпустят книгу Памяти, наметят дальнейшую работу по этой теме, оформят выставки, представят результаты проекта.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597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CCD842-8ADC-405A-B2DA-22CCD4D66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6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8DA1F9-F637-4477-ABCD-6A77591175B9}"/>
              </a:ext>
            </a:extLst>
          </p:cNvPr>
          <p:cNvSpPr txBox="1"/>
          <p:nvPr/>
        </p:nvSpPr>
        <p:spPr>
          <a:xfrm>
            <a:off x="1868557" y="1192696"/>
            <a:ext cx="906448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Этапы реализации проекта: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этап – Подготовительный (разработка проекта).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Разработка плана по реализации проекта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Подбор методической литературы, в соответствии с ФГОС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Информирование родителей о предстоящем проекте (подбор информации для родительского уголка ко Дню Победы).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806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513A8B-3E48-4A7E-914A-B427E7A58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369218-1F91-41F7-A76E-D200408BB331}"/>
              </a:ext>
            </a:extLst>
          </p:cNvPr>
          <p:cNvSpPr txBox="1"/>
          <p:nvPr/>
        </p:nvSpPr>
        <p:spPr>
          <a:xfrm>
            <a:off x="1470991" y="1148303"/>
            <a:ext cx="9326879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этап. Основной.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Сбор информации, материалов о ВОВ с помощью родителей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-Консультации: «Что и как рассказать детям о войне»; «Знакомьте детей с героическим прошлым России»; «Какие произведения читать детям о войне?»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НОД по физической культуре совместно с инструктором по физической культуре 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Тарутиной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Л.Ф.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-НОД по лепке «Салют Победы»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-Просмотр презентации и беседа на тему: День Победы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-Самостоятельный поход родителей с детьми на парад 9 Мая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-Изготовление 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лепбука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«День Победы»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Создание выставки в группе по патриотическому воспитанию на тему проекта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-Возложение цветов к памятнику героев в п. Майский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-Посещение библиотеки посёлка.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853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2B684B-A373-49B5-AD21-88A19539E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79"/>
            <a:ext cx="12192000" cy="68397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11EC2B-6F45-4D98-98BB-710E03DD60F1}"/>
              </a:ext>
            </a:extLst>
          </p:cNvPr>
          <p:cNvSpPr txBox="1"/>
          <p:nvPr/>
        </p:nvSpPr>
        <p:spPr>
          <a:xfrm>
            <a:off x="1463040" y="1439186"/>
            <a:ext cx="770680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этап. Заключительный.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-Оформление стенда «Мы гордимся нашими ветеранами»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-Выставка рисунков «Пусть всегда будет мир!»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-Участие в народной акции «Рисуем победу – 2025»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-Участие в шествии «Бессмертный полк»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-Оформление окон к празднику «Окно Победы»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-Презентация проекта коллегам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059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6D203B-3512-41B5-A22D-9CD1BC86C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A0A66A-17BF-4666-A107-CED356F87E06}"/>
              </a:ext>
            </a:extLst>
          </p:cNvPr>
          <p:cNvSpPr txBox="1"/>
          <p:nvPr/>
        </p:nvSpPr>
        <p:spPr>
          <a:xfrm>
            <a:off x="1749287" y="1367624"/>
            <a:ext cx="742055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Продукт проекта: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Оформление выставки рисунков совместной деятельности детей и родителей в раздевальной комнате. 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Оформление «Книги памяти»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854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89B593-856E-44FA-B298-7726CC2B1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0BA38D-D882-411B-8759-CAC8868E7899}"/>
              </a:ext>
            </a:extLst>
          </p:cNvPr>
          <p:cNvSpPr txBox="1"/>
          <p:nvPr/>
        </p:nvSpPr>
        <p:spPr>
          <a:xfrm>
            <a:off x="1391478" y="871304"/>
            <a:ext cx="978805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Достигнутый результат (вывод):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результате работы по данному проекту у родителей сформировался положительный эмоциональный фон, чувство сопричастности к истории и традициям своего народа, гордость за своих предков, желание изучать глубже историю своей семьи. Осознали важность патриотического воспитания дошкольников. Повысилась активность в совместной деятельности по патриотическому воспитанию дошкольников.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 Приобщая детей к историческим событиям военных лет и знакомя с памятными датами, героями, традициями родной страны, мы развиваем личность каждого ребенка, который, будет знать историю своей страны чтить память погибших в Великой Отечественной войне, уважительно относиться к ветеранам и старшему поколению. Народ, не передающий все самое ценное из поколения в поколение, - народ без будущего.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8195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585</Words>
  <Application>Microsoft Office PowerPoint</Application>
  <PresentationFormat>Широкоэкранный</PresentationFormat>
  <Paragraphs>59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Microsoft YaHei</vt:lpstr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Вологодского муниципального округа «Центр развития ребёнка-Майский детский сад»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Вологодского муниципального округа «Центр развития ребёнка-Майский детский сад»</dc:title>
  <dc:creator>Ольга</dc:creator>
  <cp:lastModifiedBy>lytae</cp:lastModifiedBy>
  <cp:revision>12</cp:revision>
  <dcterms:created xsi:type="dcterms:W3CDTF">2025-05-18T15:44:55Z</dcterms:created>
  <dcterms:modified xsi:type="dcterms:W3CDTF">2025-10-17T18:12:55Z</dcterms:modified>
</cp:coreProperties>
</file>