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3" r:id="rId7"/>
    <p:sldId id="260" r:id="rId8"/>
    <p:sldId id="261" r:id="rId9"/>
    <p:sldId id="265" r:id="rId10"/>
    <p:sldId id="267" r:id="rId12"/>
    <p:sldId id="269" r:id="rId13"/>
    <p:sldId id="264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B2B2B2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4CD68"/>
            </a:gs>
            <a:gs pos="100000">
              <a:srgbClr val="0B6E38"/>
            </a:gs>
          </a:gsLst>
          <a:lin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7435" y="1298575"/>
            <a:ext cx="10942955" cy="1710690"/>
          </a:xfrm>
        </p:spPr>
        <p:txBody>
          <a:bodyPr>
            <a:normAutofit fontScale="90000"/>
          </a:bodyPr>
          <a:p>
            <a:r>
              <a:rPr lang="ru-RU" altLang="en-US" sz="4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Экологическая презнтация для дедей дошкольного возраста 4-5 лет.</a:t>
            </a:r>
            <a:br>
              <a:rPr lang="ru-RU" altLang="en-US" sz="4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4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«Мы с природой дружим,мусор нам не нужен».</a:t>
            </a:r>
            <a:br>
              <a:rPr lang="ru-RU" altLang="en-US" sz="4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40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endParaRPr lang="ru-RU" altLang="en-US" sz="40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69785" y="5233670"/>
            <a:ext cx="4840605" cy="1315720"/>
          </a:xfrm>
        </p:spPr>
        <p:txBody>
          <a:bodyPr>
            <a:normAutofit fontScale="50000"/>
          </a:bodyPr>
          <a:p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Воспитатель первой кваликационной  категории Коломоец Людмила Ивановна.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МБДОУ  Д/С №32 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Ростивская область ,г.Таганрог.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9" name="Замещающее содержимое 118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77240" y="561975"/>
            <a:ext cx="9048115" cy="59931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Давайте беречь землю!</a:t>
            </a: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15" name="Замещающее содержимое 114"/>
          <p:cNvPicPr>
            <a:picLocks noChangeAspect="1"/>
          </p:cNvPicPr>
          <p:nvPr>
            <p:ph sz="half" idx="1"/>
          </p:nvPr>
        </p:nvPicPr>
        <p:blipFill>
          <a:blip r:embed="rId1"/>
          <a:srcRect l="4118"/>
          <a:stretch>
            <a:fillRect/>
          </a:stretch>
        </p:blipFill>
        <p:spPr>
          <a:xfrm>
            <a:off x="711835" y="1118235"/>
            <a:ext cx="9548495" cy="5327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35330"/>
            <a:ext cx="10972800" cy="2386330"/>
          </a:xfrm>
        </p:spPr>
        <p:txBody>
          <a:bodyPr/>
          <a:p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Выбрасуй мусор правильно.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Для каждого типа мусора есть свой контейнер .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бычно они делятся на 5 видов: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для стекла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для пластика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для метала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для бумаги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-для пещевых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_</a:t>
            </a: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b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</a:b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0" name="Замещающее содержимое 99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9600" y="3121025"/>
            <a:ext cx="9102090" cy="34309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Если видишь мусор - выкинь!</a:t>
            </a:r>
            <a:endParaRPr lang="ru-RU" altLang="en-US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9" name="Замещающее содержимое 8" descr="c4e0a116_resizedScaled_1020to57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12420" y="1129665"/>
            <a:ext cx="5874385" cy="4151630"/>
          </a:xfrm>
          <a:prstGeom prst="rect">
            <a:avLst/>
          </a:prstGeom>
        </p:spPr>
      </p:pic>
      <p:pic>
        <p:nvPicPr>
          <p:cNvPr id="5" name="Замещающее содержимое 4" descr="depositphotos_165615740-stock-photo-a-little-child-putting-the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08140" y="1751330"/>
            <a:ext cx="4366260" cy="3194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Загрязнение окружающей среды бытовым мусором.</a:t>
            </a: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1" name="Замещающее содержимое 100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22630" y="1146175"/>
            <a:ext cx="4569460" cy="495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Текстовое поле 3"/>
          <p:cNvSpPr txBox="1"/>
          <p:nvPr/>
        </p:nvSpPr>
        <p:spPr>
          <a:xfrm>
            <a:off x="5887720" y="1474470"/>
            <a:ext cx="4100195" cy="4554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з</a:t>
            </a: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агрязнение почвы бытовым мусором и отравление грунтовых вод в процессе разложения;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разрушение озонового слоя;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отравление людей и животных токсичным дымом в результате горения свалок;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свалки служат ореолом обитания насекомых, птиц и грызунов, которые являются переносчиками инфекций и причиной эпидемий;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токсичные вещества, попадая в атмосферу, выпадают на землю в виде кислотных дождей;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6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несанкционированные свалки в черте города являются источниками неприятных запахов и привлекают бездомных животных.</a:t>
            </a:r>
            <a:endParaRPr lang="ru-RU" altLang="en-US" sz="16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 </a:t>
            </a:r>
            <a:r>
              <a:rPr lang="ru-RU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З</a:t>
            </a:r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авод по переработке пластика отходов.</a:t>
            </a: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9" name="Замещающее содержимое 108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971290" y="4147185"/>
            <a:ext cx="4612640" cy="2422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Замещающее содержимое 110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42965" y="1249680"/>
            <a:ext cx="4503420" cy="24212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" name="Изображение 111"/>
          <p:cNvPicPr/>
          <p:nvPr/>
        </p:nvPicPr>
        <p:blipFill>
          <a:blip r:embed="rId3"/>
          <a:stretch>
            <a:fillRect/>
          </a:stretch>
        </p:blipFill>
        <p:spPr>
          <a:xfrm>
            <a:off x="422910" y="914400"/>
            <a:ext cx="4036060" cy="29190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Мусор смело пустим в дело.</a:t>
            </a: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2" name="Замещающее содержимое 10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009650" y="1450975"/>
            <a:ext cx="3291840" cy="260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Замещающее содержимое 102"/>
          <p:cNvPicPr/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73190" y="1450340"/>
            <a:ext cx="3281680" cy="2605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Изображение 103"/>
          <p:cNvPicPr/>
          <p:nvPr/>
        </p:nvPicPr>
        <p:blipFill>
          <a:blip r:embed="rId3"/>
          <a:stretch>
            <a:fillRect/>
          </a:stretch>
        </p:blipFill>
        <p:spPr>
          <a:xfrm>
            <a:off x="3796665" y="4399915"/>
            <a:ext cx="3952875" cy="22491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4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Волонтёрская помошь в уборке окружающей среды.</a:t>
            </a:r>
            <a:endParaRPr lang="ru-RU" altLang="en-US" sz="24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5" name="Замещающее содержимое 10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91515" y="1882775"/>
            <a:ext cx="4418965" cy="39071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Замещающее содержимое 105"/>
          <p:cNvPicPr/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2265" y="2282825"/>
            <a:ext cx="4712970" cy="42462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7" name="Замещающее содержимое 116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82905" y="423545"/>
            <a:ext cx="10122535" cy="59734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8" name="Замещающее содержимое 117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67995" y="480695"/>
            <a:ext cx="9513570" cy="5873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1097</Words>
  <Application>WPS Presentation</Application>
  <PresentationFormat>宽屏</PresentationFormat>
  <Paragraphs>27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SimSun</vt:lpstr>
      <vt:lpstr>Wingdings</vt:lpstr>
      <vt:lpstr>Calibri Light</vt:lpstr>
      <vt:lpstr>Arial Unicode MS</vt:lpstr>
      <vt:lpstr>Calibri</vt:lpstr>
      <vt:lpstr>Microsoft YaHei</vt:lpstr>
      <vt:lpstr>Times New Roman</vt:lpstr>
      <vt:lpstr>Bahnschrift SemiBold</vt:lpstr>
      <vt:lpstr>Bahnschrift SemiBold SemiCondensed</vt:lpstr>
      <vt:lpstr>Bahnschrift</vt:lpstr>
      <vt:lpstr>Blue Waves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Людмила</cp:lastModifiedBy>
  <cp:revision>2</cp:revision>
  <dcterms:created xsi:type="dcterms:W3CDTF">2022-03-19T17:18:58Z</dcterms:created>
  <dcterms:modified xsi:type="dcterms:W3CDTF">2022-03-19T19:48:37Z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1049-11.2.0.10463</vt:lpwstr>
  </property>
  <property fmtid="{D5CDD505-2E9C-101B-9397-08002B2CF9AE}" pid="3" name="ICV">
    <vt:lpwstr>DDB08E92FFD6435EB78A1C07011ECA91</vt:lpwstr>
  </property>
</Properties>
</file>