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04" r:id="rId1"/>
  </p:sldMasterIdLst>
  <p:notesMasterIdLst>
    <p:notesMasterId r:id="rId20"/>
  </p:notesMasterIdLst>
  <p:sldIdLst>
    <p:sldId id="256" r:id="rId2"/>
    <p:sldId id="257" r:id="rId3"/>
    <p:sldId id="261" r:id="rId4"/>
    <p:sldId id="272" r:id="rId5"/>
    <p:sldId id="258" r:id="rId6"/>
    <p:sldId id="263" r:id="rId7"/>
    <p:sldId id="271" r:id="rId8"/>
    <p:sldId id="259" r:id="rId9"/>
    <p:sldId id="262" r:id="rId10"/>
    <p:sldId id="264" r:id="rId11"/>
    <p:sldId id="265" r:id="rId12"/>
    <p:sldId id="266" r:id="rId13"/>
    <p:sldId id="267" r:id="rId14"/>
    <p:sldId id="273" r:id="rId15"/>
    <p:sldId id="274" r:id="rId16"/>
    <p:sldId id="268" r:id="rId17"/>
    <p:sldId id="270" r:id="rId18"/>
    <p:sldId id="269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618" autoAdjust="0"/>
    <p:restoredTop sz="94569" autoAdjust="0"/>
  </p:normalViewPr>
  <p:slideViewPr>
    <p:cSldViewPr>
      <p:cViewPr>
        <p:scale>
          <a:sx n="70" d="100"/>
          <a:sy n="70" d="100"/>
        </p:scale>
        <p:origin x="-1344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58" y="705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504FC5-DB65-4B72-B15B-AAC42C42CD4C}" type="datetimeFigureOut">
              <a:rPr lang="ru-RU" smtClean="0"/>
              <a:t>27.12.2021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25BAF8-EBEE-474E-BC01-9BD89224FE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74239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25BAF8-EBEE-474E-BC01-9BD89224FE6E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36514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25BAF8-EBEE-474E-BC01-9BD89224FE6E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88234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 7"/>
          <p:cNvSpPr>
            <a:spLocks noChangeAspect="1" noEditPoints="1"/>
          </p:cNvSpPr>
          <p:nvPr/>
        </p:nvSpPr>
        <p:spPr bwMode="auto">
          <a:xfrm>
            <a:off x="838200" y="1762090"/>
            <a:ext cx="2521776" cy="5095912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43323" y="3721473"/>
            <a:ext cx="5120640" cy="1581150"/>
          </a:xfrm>
        </p:spPr>
        <p:txBody>
          <a:bodyPr>
            <a:normAutofit/>
          </a:bodyPr>
          <a:lstStyle>
            <a:lvl1pPr marL="0" indent="0" algn="l">
              <a:buNone/>
              <a:defRPr sz="2400" b="0" i="0" cap="none" spc="12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27.12.2021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91475" y="6429375"/>
            <a:ext cx="876300" cy="292100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Freeform 7"/>
          <p:cNvSpPr>
            <a:spLocks noChangeAspect="1" noEditPoints="1"/>
          </p:cNvSpPr>
          <p:nvPr/>
        </p:nvSpPr>
        <p:spPr bwMode="auto">
          <a:xfrm>
            <a:off x="838200" y="1762090"/>
            <a:ext cx="2521776" cy="5095912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3739896" y="1417320"/>
            <a:ext cx="5120640" cy="2304288"/>
          </a:xfrm>
        </p:spPr>
        <p:txBody>
          <a:bodyPr>
            <a:normAutofit/>
          </a:bodyPr>
          <a:lstStyle>
            <a:lvl1pPr>
              <a:defRPr sz="4000" cap="all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Freeform 7"/>
          <p:cNvSpPr>
            <a:spLocks noChangeAspect="1" noEditPoints="1"/>
          </p:cNvSpPr>
          <p:nvPr/>
        </p:nvSpPr>
        <p:spPr bwMode="auto">
          <a:xfrm>
            <a:off x="838200" y="1762090"/>
            <a:ext cx="2521776" cy="5095912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8"/>
          <p:cNvSpPr>
            <a:spLocks noChangeAspect="1" noEditPoints="1"/>
          </p:cNvSpPr>
          <p:nvPr/>
        </p:nvSpPr>
        <p:spPr bwMode="auto">
          <a:xfrm>
            <a:off x="5489634" y="0"/>
            <a:ext cx="3393768" cy="6858000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2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5" name="Title Placeholder 1"/>
          <p:cNvSpPr>
            <a:spLocks noGrp="1"/>
          </p:cNvSpPr>
          <p:nvPr>
            <p:ph type="title"/>
          </p:nvPr>
        </p:nvSpPr>
        <p:spPr>
          <a:xfrm>
            <a:off x="276225" y="228600"/>
            <a:ext cx="8591550" cy="1066801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1" name="Content Placeholder 30"/>
          <p:cNvSpPr>
            <a:spLocks noGrp="1"/>
          </p:cNvSpPr>
          <p:nvPr>
            <p:ph sz="quarter" idx="13"/>
          </p:nvPr>
        </p:nvSpPr>
        <p:spPr>
          <a:xfrm>
            <a:off x="274320" y="1298448"/>
            <a:ext cx="8595360" cy="4937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27.12.2021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5" name="Subtitle 2"/>
          <p:cNvSpPr>
            <a:spLocks noGrp="1"/>
          </p:cNvSpPr>
          <p:nvPr>
            <p:ph type="subTitle" idx="1"/>
          </p:nvPr>
        </p:nvSpPr>
        <p:spPr>
          <a:xfrm>
            <a:off x="3743324" y="1400174"/>
            <a:ext cx="5120640" cy="1476375"/>
          </a:xfrm>
        </p:spPr>
        <p:txBody>
          <a:bodyPr anchor="b" anchorCtr="0">
            <a:normAutofit/>
          </a:bodyPr>
          <a:lstStyle>
            <a:lvl1pPr marL="0" indent="0" algn="l">
              <a:buNone/>
              <a:defRPr sz="2400" b="0" i="0" cap="none" spc="12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0" name="Freeform 7"/>
          <p:cNvSpPr>
            <a:spLocks noChangeAspect="1" noEditPoints="1"/>
          </p:cNvSpPr>
          <p:nvPr/>
        </p:nvSpPr>
        <p:spPr bwMode="auto">
          <a:xfrm>
            <a:off x="34289" y="136641"/>
            <a:ext cx="3326149" cy="6721359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733800" y="2895599"/>
            <a:ext cx="5129543" cy="2667001"/>
          </a:xfrm>
        </p:spPr>
        <p:txBody>
          <a:bodyPr anchor="t">
            <a:normAutofit/>
          </a:bodyPr>
          <a:lstStyle>
            <a:lvl1pPr>
              <a:defRPr kumimoji="0" lang="en-US" sz="4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Tunga" pitchFamily="2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3"/>
          </p:nvPr>
        </p:nvSpPr>
        <p:spPr>
          <a:xfrm>
            <a:off x="276225" y="1298448"/>
            <a:ext cx="4251960" cy="493776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Content Placeholder 11"/>
          <p:cNvSpPr>
            <a:spLocks noGrp="1"/>
          </p:cNvSpPr>
          <p:nvPr>
            <p:ph sz="quarter" idx="14"/>
          </p:nvPr>
        </p:nvSpPr>
        <p:spPr>
          <a:xfrm>
            <a:off x="4615815" y="1298448"/>
            <a:ext cx="4251960" cy="493776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27.12.2021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Content Placeholder 11"/>
          <p:cNvSpPr>
            <a:spLocks noGrp="1"/>
          </p:cNvSpPr>
          <p:nvPr>
            <p:ph sz="quarter" idx="13"/>
          </p:nvPr>
        </p:nvSpPr>
        <p:spPr>
          <a:xfrm>
            <a:off x="276225" y="1810512"/>
            <a:ext cx="4251960" cy="4425696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5" name="Content Placeholder 11"/>
          <p:cNvSpPr>
            <a:spLocks noGrp="1"/>
          </p:cNvSpPr>
          <p:nvPr>
            <p:ph sz="quarter" idx="14"/>
          </p:nvPr>
        </p:nvSpPr>
        <p:spPr>
          <a:xfrm>
            <a:off x="4615815" y="1810512"/>
            <a:ext cx="4251960" cy="4425696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2"/>
          </p:nvPr>
        </p:nvSpPr>
        <p:spPr>
          <a:xfrm>
            <a:off x="276225" y="1298448"/>
            <a:ext cx="4248150" cy="509587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 b="0" i="0" spc="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5"/>
          </p:nvPr>
        </p:nvSpPr>
        <p:spPr>
          <a:xfrm>
            <a:off x="4615815" y="1298448"/>
            <a:ext cx="4248150" cy="509587"/>
          </a:xfrm>
        </p:spPr>
        <p:txBody>
          <a:bodyPr anchor="ctr">
            <a:normAutofit/>
          </a:bodyPr>
          <a:lstStyle>
            <a:lvl1pPr marL="0" indent="0">
              <a:buNone/>
              <a:defRPr sz="2000" b="0" i="0" spc="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27.12.2021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27.12.2021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-1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27.12.2021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2834640" cy="1298448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>
              <a:defRPr sz="2400">
                <a:solidFill>
                  <a:schemeClr val="bg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Content Placeholder 11"/>
          <p:cNvSpPr>
            <a:spLocks noGrp="1"/>
          </p:cNvSpPr>
          <p:nvPr>
            <p:ph sz="quarter" idx="14"/>
          </p:nvPr>
        </p:nvSpPr>
        <p:spPr>
          <a:xfrm>
            <a:off x="3775935" y="533400"/>
            <a:ext cx="5063266" cy="57028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2"/>
          </p:nvPr>
        </p:nvSpPr>
        <p:spPr>
          <a:xfrm>
            <a:off x="276224" y="1539240"/>
            <a:ext cx="2834640" cy="4709160"/>
          </a:xfrm>
        </p:spPr>
        <p:txBody>
          <a:bodyPr>
            <a:normAutofit/>
          </a:bodyPr>
          <a:lstStyle>
            <a:lvl1pPr marL="0" indent="0">
              <a:buNone/>
              <a:defRPr lang="en-US" sz="1600" b="0" i="0" kern="1200" cap="none" spc="30" baseline="0" dirty="0" smtClean="0">
                <a:solidFill>
                  <a:schemeClr val="bg2"/>
                </a:solidFill>
                <a:latin typeface="+mn-lt"/>
                <a:ea typeface="+mn-ea"/>
                <a:cs typeface="Tahoma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l" defTabSz="914400" rtl="0" eaLnBrk="1" latinLnBrk="0" hangingPunct="1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-1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409950" y="0"/>
            <a:ext cx="5734050" cy="6858000"/>
          </a:xfrm>
        </p:spPr>
        <p:txBody>
          <a:bodyPr anchor="ctr" anchorCtr="0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27.12.2021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1" name="Title Placeholder 1"/>
          <p:cNvSpPr>
            <a:spLocks noGrp="1"/>
          </p:cNvSpPr>
          <p:nvPr>
            <p:ph type="title"/>
          </p:nvPr>
        </p:nvSpPr>
        <p:spPr>
          <a:xfrm>
            <a:off x="276224" y="228600"/>
            <a:ext cx="2834640" cy="1295399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>
              <a:defRPr sz="2400">
                <a:solidFill>
                  <a:schemeClr val="bg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3"/>
          </p:nvPr>
        </p:nvSpPr>
        <p:spPr>
          <a:xfrm>
            <a:off x="274320" y="1536192"/>
            <a:ext cx="2834640" cy="4712208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chemeClr val="bg2"/>
                </a:solidFill>
              </a:defRPr>
            </a:lvl1pPr>
            <a:lvl2pPr marL="171450" indent="1588">
              <a:buNone/>
              <a:defRPr>
                <a:solidFill>
                  <a:schemeClr val="bg2"/>
                </a:solidFill>
              </a:defRPr>
            </a:lvl2pPr>
            <a:lvl3pPr marL="344488" indent="6350">
              <a:buNone/>
              <a:defRPr>
                <a:solidFill>
                  <a:schemeClr val="bg2"/>
                </a:solidFill>
              </a:defRPr>
            </a:lvl3pPr>
            <a:lvl4pPr marL="515938" indent="3175">
              <a:buNone/>
              <a:defRPr>
                <a:solidFill>
                  <a:schemeClr val="bg2"/>
                </a:solidFill>
              </a:defRPr>
            </a:lvl4pPr>
            <a:lvl5pPr marL="688975" indent="-1588">
              <a:buNone/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6225" y="1295400"/>
            <a:ext cx="8591550" cy="49339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6225" y="6429375"/>
            <a:ext cx="2133600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50" b="1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27.12.2021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743324" y="6429375"/>
            <a:ext cx="4086225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50" b="1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91475" y="6429375"/>
            <a:ext cx="876300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600" b="1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05" r:id="rId1"/>
    <p:sldLayoutId id="2147484106" r:id="rId2"/>
    <p:sldLayoutId id="2147484107" r:id="rId3"/>
    <p:sldLayoutId id="2147484108" r:id="rId4"/>
    <p:sldLayoutId id="2147484109" r:id="rId5"/>
    <p:sldLayoutId id="2147484110" r:id="rId6"/>
    <p:sldLayoutId id="2147484111" r:id="rId7"/>
    <p:sldLayoutId id="2147484112" r:id="rId8"/>
    <p:sldLayoutId id="2147484113" r:id="rId9"/>
    <p:sldLayoutId id="2147484114" r:id="rId10"/>
    <p:sldLayoutId id="2147484115" r:id="rId11"/>
  </p:sldLayoutIdLst>
  <p:txStyles>
    <p:titleStyle>
      <a:lvl1pPr algn="l" defTabSz="914400" rtl="0" eaLnBrk="1" latinLnBrk="0" hangingPunct="1">
        <a:spcBef>
          <a:spcPts val="400"/>
        </a:spcBef>
        <a:buNone/>
        <a:defRPr sz="3600" b="0" kern="1200" cap="none" spc="0" baseline="0">
          <a:solidFill>
            <a:schemeClr val="tx2"/>
          </a:solidFill>
          <a:latin typeface="+mj-lt"/>
          <a:ea typeface="+mj-ea"/>
          <a:cs typeface="Tunga" pitchFamily="2"/>
        </a:defRPr>
      </a:lvl1pPr>
    </p:titleStyle>
    <p:bodyStyle>
      <a:lvl1pPr marL="171450" indent="-173736" algn="l" defTabSz="914400" rtl="0" eaLnBrk="1" latinLnBrk="0" hangingPunct="1">
        <a:spcBef>
          <a:spcPts val="600"/>
        </a:spcBef>
        <a:spcAft>
          <a:spcPts val="0"/>
        </a:spcAft>
        <a:buClr>
          <a:schemeClr val="accent1"/>
        </a:buClr>
        <a:buFont typeface="Arial" pitchFamily="34" charset="0"/>
        <a:buChar char="•"/>
        <a:defRPr sz="2200" b="0" i="0" kern="1200" cap="none" spc="30" baseline="0">
          <a:solidFill>
            <a:schemeClr val="tx2"/>
          </a:solidFill>
          <a:latin typeface="+mn-lt"/>
          <a:ea typeface="+mn-ea"/>
          <a:cs typeface="Tahoma" pitchFamily="34" charset="0"/>
        </a:defRPr>
      </a:lvl1pPr>
      <a:lvl2pPr marL="344488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Tahoma" pitchFamily="34" charset="0"/>
        </a:defRPr>
      </a:lvl2pPr>
      <a:lvl3pPr marL="515938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Tahoma" pitchFamily="34" charset="0"/>
        </a:defRPr>
      </a:lvl3pPr>
      <a:lvl4pPr marL="688975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Tahoma" pitchFamily="34" charset="0"/>
        </a:defRPr>
      </a:lvl4pPr>
      <a:lvl5pPr marL="860425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Tahoma" pitchFamily="34" charset="0"/>
        </a:defRPr>
      </a:lvl5pPr>
      <a:lvl6pPr marL="105156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23444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41732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160020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548680"/>
            <a:ext cx="8640960" cy="5544615"/>
          </a:xfrm>
        </p:spPr>
        <p:txBody>
          <a:bodyPr>
            <a:normAutofit/>
          </a:bodyPr>
          <a:lstStyle/>
          <a:p>
            <a:pPr algn="ctr"/>
            <a:r>
              <a:rPr lang="ru-RU" sz="3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sz="3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атриотическое воспитание учащихся </a:t>
            </a:r>
            <a:r>
              <a:rPr lang="ru-RU" sz="3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через приобщение к истокам и традициям </a:t>
            </a:r>
            <a:r>
              <a:rPr lang="ru-RU" sz="3600" b="1" i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малой Родины</a:t>
            </a:r>
            <a:endParaRPr lang="ru-RU" sz="3600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645024"/>
            <a:ext cx="8278688" cy="2304256"/>
          </a:xfrm>
        </p:spPr>
        <p:txBody>
          <a:bodyPr>
            <a:normAutofit fontScale="90000"/>
          </a:bodyPr>
          <a:lstStyle/>
          <a:p>
            <a:pPr algn="r"/>
            <a:r>
              <a:rPr lang="ru-RU" sz="3200" b="1" i="1" dirty="0">
                <a:solidFill>
                  <a:schemeClr val="tx1"/>
                </a:solidFill>
              </a:rPr>
              <a:t/>
            </a:r>
            <a:br>
              <a:rPr lang="ru-RU" sz="3200" b="1" i="1" dirty="0">
                <a:solidFill>
                  <a:schemeClr val="tx1"/>
                </a:solidFill>
              </a:rPr>
            </a:br>
            <a:r>
              <a:rPr lang="ru-RU" sz="3200" b="1" i="1" dirty="0" smtClean="0">
                <a:solidFill>
                  <a:schemeClr val="tx1"/>
                </a:solidFill>
              </a:rPr>
              <a:t/>
            </a:r>
            <a:br>
              <a:rPr lang="ru-RU" sz="3200" b="1" i="1" dirty="0" smtClean="0">
                <a:solidFill>
                  <a:schemeClr val="tx1"/>
                </a:solidFill>
              </a:rPr>
            </a:br>
            <a:r>
              <a:rPr lang="ru-RU" sz="3200" b="1" i="1" dirty="0">
                <a:solidFill>
                  <a:schemeClr val="tx1"/>
                </a:solidFill>
              </a:rPr>
              <a:t/>
            </a:r>
            <a:br>
              <a:rPr lang="ru-RU" sz="3200" b="1" i="1" dirty="0">
                <a:solidFill>
                  <a:schemeClr val="tx1"/>
                </a:solidFill>
              </a:rPr>
            </a:br>
            <a:r>
              <a:rPr lang="ru-RU" sz="3200" b="1" i="1" dirty="0" smtClean="0">
                <a:solidFill>
                  <a:schemeClr val="tx1"/>
                </a:solidFill>
              </a:rPr>
              <a:t/>
            </a:r>
            <a:br>
              <a:rPr lang="ru-RU" sz="3200" b="1" i="1" dirty="0" smtClean="0">
                <a:solidFill>
                  <a:schemeClr val="tx1"/>
                </a:solidFill>
              </a:rPr>
            </a:br>
            <a:r>
              <a:rPr lang="ru-RU" sz="27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Филатова Галина Тихоновна,</a:t>
            </a:r>
            <a:br>
              <a:rPr lang="ru-RU" sz="27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учитель химии, биологии,</a:t>
            </a:r>
            <a:br>
              <a:rPr lang="ru-RU" sz="27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истории, обществознания,</a:t>
            </a:r>
            <a:br>
              <a:rPr lang="ru-RU" sz="27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МБОУ « В – </a:t>
            </a:r>
            <a:r>
              <a:rPr lang="ru-RU" sz="27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Биджинская</a:t>
            </a:r>
            <a:r>
              <a:rPr lang="ru-RU" sz="27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СОШ»</a:t>
            </a:r>
            <a:endParaRPr lang="ru-RU" sz="27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2741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2" name="Объект 1"/>
          <p:cNvSpPr>
            <a:spLocks noGrp="1"/>
          </p:cNvSpPr>
          <p:nvPr>
            <p:ph sz="quarter" idx="13"/>
          </p:nvPr>
        </p:nvSpPr>
        <p:spPr>
          <a:xfrm>
            <a:off x="872067" y="692696"/>
            <a:ext cx="7408333" cy="543346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5400" b="1" i="1" kern="0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«Родина - место, где мы родились, </a:t>
            </a:r>
            <a:r>
              <a:rPr lang="ru-RU" sz="5400" b="1" i="1" kern="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Отечество, </a:t>
            </a:r>
            <a:r>
              <a:rPr lang="ru-RU" sz="5400" b="1" i="1" kern="0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­ Родина, мною осознанная»</a:t>
            </a:r>
            <a:br>
              <a:rPr lang="ru-RU" sz="5400" b="1" i="1" kern="0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lang="ru-RU" sz="5400" b="1" i="1" kern="0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 М. Пришвин </a:t>
            </a:r>
            <a:endParaRPr lang="ru-RU" i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5729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76225" y="228600"/>
            <a:ext cx="8591550" cy="5576664"/>
          </a:xfrm>
        </p:spPr>
        <p:txBody>
          <a:bodyPr/>
          <a:lstStyle/>
          <a:p>
            <a:r>
              <a:rPr lang="ru-RU" b="1" i="1" dirty="0" err="1" smtClean="0">
                <a:latin typeface="Times New Roman" pitchFamily="18" charset="0"/>
                <a:cs typeface="Times New Roman" pitchFamily="18" charset="0"/>
              </a:rPr>
              <a:t>Салбыкский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курган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Объект 3"/>
          <p:cNvPicPr>
            <a:picLocks noGrp="1"/>
          </p:cNvPicPr>
          <p:nvPr>
            <p:ph sz="quarter" idx="13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700" y="15341"/>
            <a:ext cx="4818745" cy="3934254"/>
          </a:xfrm>
          <a:prstGeom prst="rect">
            <a:avLst/>
          </a:prstGeom>
        </p:spPr>
      </p:pic>
      <p:pic>
        <p:nvPicPr>
          <p:cNvPr id="5" name="Рисунок 4"/>
          <p:cNvPicPr/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2910" y="1667435"/>
            <a:ext cx="3834571" cy="5062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5575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0"/>
            <a:ext cx="8472239" cy="1224137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i="1" dirty="0">
                <a:latin typeface="Times New Roman" pitchFamily="18" charset="0"/>
                <a:cs typeface="Times New Roman" pitchFamily="18" charset="0"/>
              </a:rPr>
            </a:b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i="1" dirty="0">
                <a:latin typeface="Times New Roman" pitchFamily="18" charset="0"/>
                <a:cs typeface="Times New Roman" pitchFamily="18" charset="0"/>
              </a:rPr>
            </a:b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i="1" dirty="0">
                <a:latin typeface="Times New Roman" pitchFamily="18" charset="0"/>
                <a:cs typeface="Times New Roman" pitchFamily="18" charset="0"/>
              </a:rPr>
            </a:b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i="1" dirty="0">
                <a:latin typeface="Times New Roman" pitchFamily="18" charset="0"/>
                <a:cs typeface="Times New Roman" pitchFamily="18" charset="0"/>
              </a:rPr>
            </a:b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Открытие  музея – юрты</a:t>
            </a:r>
            <a:br>
              <a:rPr lang="ru-RU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2009 год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9552" y="1412776"/>
            <a:ext cx="8280920" cy="504056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673329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339752" y="260648"/>
            <a:ext cx="8591550" cy="5864696"/>
          </a:xfrm>
        </p:spPr>
        <p:txBody>
          <a:bodyPr/>
          <a:lstStyle/>
          <a:p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Музей - юрта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8" name="Picture 4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15616" y="332656"/>
            <a:ext cx="6582834" cy="4937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76937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76225" y="2780928"/>
            <a:ext cx="8591550" cy="3600400"/>
          </a:xfrm>
        </p:spPr>
        <p:txBody>
          <a:bodyPr/>
          <a:lstStyle/>
          <a:p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Юные экскурсоводы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3714" y="260648"/>
            <a:ext cx="3788229" cy="47969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03848" y="1844824"/>
            <a:ext cx="5359888" cy="4014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56502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6225" y="228600"/>
            <a:ext cx="8591550" cy="6008712"/>
          </a:xfrm>
        </p:spPr>
        <p:txBody>
          <a:bodyPr/>
          <a:lstStyle/>
          <a:p>
            <a:pPr algn="ctr"/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Современные хакасские костюмы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5035" y="180976"/>
            <a:ext cx="3456108" cy="5407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44233">
            <a:off x="3635896" y="836712"/>
            <a:ext cx="5638799" cy="42290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61515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95536" y="1916832"/>
            <a:ext cx="8245920" cy="3456384"/>
          </a:xfrm>
        </p:spPr>
        <p:txBody>
          <a:bodyPr/>
          <a:lstStyle/>
          <a:p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Встреча гостей </a:t>
            </a:r>
            <a:br>
              <a:rPr lang="ru-RU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на  </a:t>
            </a:r>
            <a:r>
              <a:rPr lang="ru-RU" b="1" i="1" dirty="0" err="1" smtClean="0">
                <a:latin typeface="Times New Roman" pitchFamily="18" charset="0"/>
                <a:cs typeface="Times New Roman" pitchFamily="18" charset="0"/>
              </a:rPr>
              <a:t>биджинской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         земле </a:t>
            </a:r>
            <a:br>
              <a:rPr lang="ru-RU" b="1" i="1" dirty="0" smtClean="0">
                <a:latin typeface="Times New Roman" pitchFamily="18" charset="0"/>
                <a:cs typeface="Times New Roman" pitchFamily="18" charset="0"/>
              </a:rPr>
            </a:b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1596" y="-963488"/>
            <a:ext cx="5985960" cy="40812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83968" y="2996952"/>
            <a:ext cx="4464496" cy="34563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9842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76225" y="228600"/>
            <a:ext cx="8591550" cy="5360640"/>
          </a:xfrm>
        </p:spPr>
        <p:txBody>
          <a:bodyPr/>
          <a:lstStyle/>
          <a:p>
            <a:r>
              <a:rPr lang="ru-RU" b="1" i="1" dirty="0" err="1" smtClean="0">
                <a:latin typeface="Times New Roman" pitchFamily="18" charset="0"/>
                <a:cs typeface="Times New Roman" pitchFamily="18" charset="0"/>
              </a:rPr>
              <a:t>Чыл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Пазы- хакасский Новый год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9324" y="225879"/>
            <a:ext cx="4833937" cy="3627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23928" y="1268760"/>
            <a:ext cx="5566130" cy="37127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64293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3" y="228601"/>
            <a:ext cx="8400231" cy="680120"/>
          </a:xfrm>
        </p:spPr>
        <p:txBody>
          <a:bodyPr/>
          <a:lstStyle/>
          <a:p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Ритуал  почитания огня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sz="quarter" idx="13"/>
          </p:nvPr>
        </p:nvSpPr>
        <p:spPr>
          <a:xfrm>
            <a:off x="3645" y="1298448"/>
            <a:ext cx="8866035" cy="5658944"/>
          </a:xfrm>
        </p:spPr>
        <p:txBody>
          <a:bodyPr>
            <a:normAutofit/>
          </a:bodyPr>
          <a:lstStyle/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pPr marL="0" indent="0">
              <a:buNone/>
            </a:pP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Встреча гостей в юрте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890" y="764704"/>
            <a:ext cx="5904262" cy="41405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74732" y="3593060"/>
            <a:ext cx="4860032" cy="32400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56105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Ритуал почитания священной березы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AutoShape 4" descr="https://i.mycdn.me/image?id=877498264993&amp;t=3&amp;plc=WEB&amp;tkn=*mPskkU4Jx5Zp4LV0pQgSM17bRg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5575" y="1268760"/>
            <a:ext cx="5672100" cy="3781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67944" y="3648400"/>
            <a:ext cx="4761024" cy="31740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21534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115616" y="332656"/>
            <a:ext cx="8591550" cy="1066801"/>
          </a:xfrm>
        </p:spPr>
        <p:txBody>
          <a:bodyPr/>
          <a:lstStyle/>
          <a:p>
            <a:pPr algn="ctr"/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Хакасские игры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0" indent="0">
              <a:buNone/>
            </a:pPr>
            <a:endParaRPr lang="ru-RU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1520" y="1340400"/>
            <a:ext cx="4686301" cy="31242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32128" y="3501008"/>
            <a:ext cx="4551894" cy="30345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74825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Тун </a:t>
            </a:r>
            <a:r>
              <a:rPr lang="ru-RU" b="1" i="1" dirty="0" err="1"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b="1" i="1" dirty="0" err="1" smtClean="0">
                <a:latin typeface="Times New Roman" pitchFamily="18" charset="0"/>
                <a:cs typeface="Times New Roman" pitchFamily="18" charset="0"/>
              </a:rPr>
              <a:t>айрам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b="1" i="1" dirty="0" err="1" smtClean="0">
                <a:latin typeface="Times New Roman" pitchFamily="18" charset="0"/>
                <a:cs typeface="Times New Roman" pitchFamily="18" charset="0"/>
              </a:rPr>
              <a:t>Аскизской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земле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 descr="G:\100_6547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07" y="1268760"/>
            <a:ext cx="5425016" cy="4068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G:\100_6661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64000" y="3191590"/>
            <a:ext cx="5007428" cy="3479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9876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9"/>
            <a:ext cx="8400230" cy="864096"/>
          </a:xfrm>
        </p:spPr>
        <p:txBody>
          <a:bodyPr/>
          <a:lstStyle/>
          <a:p>
            <a:pPr algn="ctr"/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Праздник  Юрты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1520" y="1196752"/>
            <a:ext cx="8640959" cy="53285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489454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07504" y="2420888"/>
            <a:ext cx="8762176" cy="3815320"/>
          </a:xfrm>
        </p:spPr>
        <p:txBody>
          <a:bodyPr/>
          <a:lstStyle/>
          <a:p>
            <a:pPr marL="0" indent="0">
              <a:buNone/>
            </a:pPr>
            <a:endParaRPr lang="ru-RU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1520" y="1052736"/>
            <a:ext cx="8640960" cy="55446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39551" y="228601"/>
            <a:ext cx="8328223" cy="608112"/>
          </a:xfrm>
        </p:spPr>
        <p:txBody>
          <a:bodyPr>
            <a:noAutofit/>
          </a:bodyPr>
          <a:lstStyle/>
          <a:p>
            <a:pPr algn="ctr"/>
            <a:r>
              <a:rPr lang="ru-RU" sz="4000" b="1" i="1" dirty="0" smtClean="0">
                <a:latin typeface="Times New Roman" pitchFamily="18" charset="0"/>
                <a:cs typeface="Times New Roman" pitchFamily="18" charset="0"/>
              </a:rPr>
              <a:t>Хозяйка Юрты</a:t>
            </a:r>
            <a:endParaRPr lang="ru-RU" sz="4000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51572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400" b="1" i="1" dirty="0" smtClean="0">
                <a:latin typeface="Times New Roman" pitchFamily="18" charset="0"/>
                <a:cs typeface="Times New Roman" pitchFamily="18" charset="0"/>
              </a:rPr>
              <a:t>Праздничный стол для гостей</a:t>
            </a:r>
            <a:endParaRPr lang="ru-RU" sz="4400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5" name="Picture 3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5576" y="1343230"/>
            <a:ext cx="7272808" cy="51563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5819590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358775" lvl="2" indent="0">
              <a:lnSpc>
                <a:spcPct val="150000"/>
              </a:lnSpc>
              <a:buNone/>
              <a:defRPr/>
            </a:pPr>
            <a:r>
              <a:rPr lang="ru-RU" sz="3600" b="1" i="1" dirty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Но какой бы порою, сторонка родная,</a:t>
            </a:r>
          </a:p>
          <a:p>
            <a:pPr marL="358775" lvl="2" indent="0">
              <a:lnSpc>
                <a:spcPct val="150000"/>
              </a:lnSpc>
              <a:buNone/>
              <a:defRPr/>
            </a:pPr>
            <a:r>
              <a:rPr lang="ru-RU" sz="3600" b="1" i="1" dirty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Под каким бы углом я не видел тебя:</a:t>
            </a:r>
          </a:p>
          <a:p>
            <a:pPr marL="358775" lvl="2" indent="0">
              <a:lnSpc>
                <a:spcPct val="150000"/>
              </a:lnSpc>
              <a:buNone/>
              <a:defRPr/>
            </a:pPr>
            <a:r>
              <a:rPr lang="ru-RU" sz="3600" b="1" i="1" dirty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И в студёный январь, и в цветение мая</a:t>
            </a:r>
          </a:p>
          <a:p>
            <a:pPr marL="358775" lvl="2" indent="0">
              <a:lnSpc>
                <a:spcPct val="150000"/>
              </a:lnSpc>
              <a:buNone/>
              <a:defRPr/>
            </a:pPr>
            <a:r>
              <a:rPr lang="ru-RU" sz="3600" b="1" i="1" dirty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Патриотом твоим я считаю себя.</a:t>
            </a:r>
          </a:p>
          <a:p>
            <a:pPr marL="358775" lvl="2" indent="0" algn="r">
              <a:lnSpc>
                <a:spcPct val="150000"/>
              </a:lnSpc>
              <a:buNone/>
              <a:defRPr/>
            </a:pPr>
            <a:r>
              <a:rPr lang="ru-RU" sz="3600" b="1" i="1" dirty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Д. </a:t>
            </a:r>
            <a:r>
              <a:rPr lang="ru-RU" sz="3600" b="1" i="1" dirty="0" err="1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Логачёв</a:t>
            </a:r>
            <a:endParaRPr lang="ru-RU" sz="3600" b="1" i="1" dirty="0">
              <a:solidFill>
                <a:schemeClr val="tx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3600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8465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9" y="404665"/>
            <a:ext cx="8544246" cy="2808312"/>
          </a:xfrm>
        </p:spPr>
        <p:txBody>
          <a:bodyPr>
            <a:normAutofit/>
          </a:bodyPr>
          <a:lstStyle/>
          <a:p>
            <a:pPr marL="358775" lvl="2" indent="0" algn="ctr">
              <a:lnSpc>
                <a:spcPct val="150000"/>
              </a:lnSpc>
              <a:defRPr/>
            </a:pPr>
            <a:r>
              <a:rPr lang="ru-RU" sz="4800" b="1" i="1" dirty="0" smtClean="0"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sz="48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quarter" idx="13"/>
          </p:nvPr>
        </p:nvSpPr>
        <p:spPr>
          <a:xfrm>
            <a:off x="251520" y="1268760"/>
            <a:ext cx="8595360" cy="4937760"/>
          </a:xfrm>
        </p:spPr>
        <p:txBody>
          <a:bodyPr/>
          <a:lstStyle/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7160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ho">
  <a:themeElements>
    <a:clrScheme name="SOHO">
      <a:dk1>
        <a:srgbClr val="2E2224"/>
      </a:dk1>
      <a:lt1>
        <a:sysClr val="window" lastClr="FFFFFF"/>
      </a:lt1>
      <a:dk2>
        <a:srgbClr val="48231E"/>
      </a:dk2>
      <a:lt2>
        <a:srgbClr val="CBD8DD"/>
      </a:lt2>
      <a:accent1>
        <a:srgbClr val="61625E"/>
      </a:accent1>
      <a:accent2>
        <a:srgbClr val="964D2C"/>
      </a:accent2>
      <a:accent3>
        <a:srgbClr val="66553E"/>
      </a:accent3>
      <a:accent4>
        <a:srgbClr val="848058"/>
      </a:accent4>
      <a:accent5>
        <a:srgbClr val="AFA14B"/>
      </a:accent5>
      <a:accent6>
        <a:srgbClr val="AD7D4D"/>
      </a:accent6>
      <a:hlink>
        <a:srgbClr val="FFDE66"/>
      </a:hlink>
      <a:folHlink>
        <a:srgbClr val="C0AEBC"/>
      </a:folHlink>
    </a:clrScheme>
    <a:fontScheme name="SOHO">
      <a:majorFont>
        <a:latin typeface="Candara"/>
        <a:ea typeface=""/>
        <a:cs typeface=""/>
        <a:font script="Jpan" typeface="ＭＳ Ｐゴシック"/>
        <a:font script="Hang" typeface="HY견명조"/>
        <a:font script="Hans" typeface="华文新魏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ＭＳ Ｐゴシック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HO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7000"/>
                <a:satMod val="150000"/>
              </a:schemeClr>
            </a:gs>
            <a:gs pos="30000">
              <a:schemeClr val="phClr">
                <a:shade val="94000"/>
                <a:satMod val="130000"/>
              </a:schemeClr>
            </a:gs>
            <a:gs pos="45000">
              <a:schemeClr val="phClr">
                <a:shade val="100000"/>
                <a:satMod val="120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4000"/>
                <a:satMod val="130000"/>
              </a:schemeClr>
            </a:gs>
            <a:gs pos="100000">
              <a:schemeClr val="phClr">
                <a:shade val="67000"/>
                <a:satMod val="150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2700000" algn="br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38100" dir="2700000" algn="br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38100" dir="2700000" algn="br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700000"/>
            </a:lightRig>
          </a:scene3d>
          <a:sp3d contourW="19050">
            <a:bevelT w="31750" h="38100"/>
            <a:contourClr>
              <a:schemeClr val="phClr">
                <a:shade val="15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4000"/>
                <a:satMod val="210000"/>
              </a:schemeClr>
            </a:gs>
            <a:gs pos="40000">
              <a:schemeClr val="phClr">
                <a:tint val="72000"/>
                <a:shade val="99000"/>
                <a:satMod val="200000"/>
              </a:schemeClr>
            </a:gs>
            <a:gs pos="100000">
              <a:schemeClr val="phClr">
                <a:tint val="100000"/>
                <a:shade val="30000"/>
                <a:alpha val="100000"/>
                <a:satMod val="175000"/>
                <a:lumMod val="100000"/>
              </a:schemeClr>
            </a:gs>
          </a:gsLst>
          <a:path path="circle">
            <a:fillToRect l="50000" t="-80000" r="50000" b="18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86000"/>
                <a:alpha val="90000"/>
              </a:schemeClr>
              <a:schemeClr val="phClr">
                <a:shade val="49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TM01790493[[fn=SOHO]]</Template>
  <TotalTime>0</TotalTime>
  <Words>113</Words>
  <Application>Microsoft Office PowerPoint</Application>
  <PresentationFormat>Экран (4:3)</PresentationFormat>
  <Paragraphs>36</Paragraphs>
  <Slides>18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Soho</vt:lpstr>
      <vt:lpstr>    Филатова Галина Тихоновна, учитель химии, биологии, истории, обществознания, МБОУ « В – Биджинская СОШ»</vt:lpstr>
      <vt:lpstr>Презентация PowerPoint</vt:lpstr>
      <vt:lpstr>Салбыкский курган</vt:lpstr>
      <vt:lpstr>        Открытие  музея – юрты 2009 год</vt:lpstr>
      <vt:lpstr>Музей - юрта</vt:lpstr>
      <vt:lpstr>Юные экскурсоводы</vt:lpstr>
      <vt:lpstr>Современные хакасские костюмы</vt:lpstr>
      <vt:lpstr>Встреча гостей  на  биджинской           земле  </vt:lpstr>
      <vt:lpstr>Чыл Пазы- хакасский Новый год</vt:lpstr>
      <vt:lpstr>Ритуал  почитания огня</vt:lpstr>
      <vt:lpstr>Ритуал почитания священной березы</vt:lpstr>
      <vt:lpstr>Хакасские игры</vt:lpstr>
      <vt:lpstr>Тун пайрам на Аскизской земле</vt:lpstr>
      <vt:lpstr>Праздник  Юрты</vt:lpstr>
      <vt:lpstr>Хозяйка Юрты</vt:lpstr>
      <vt:lpstr>Праздничный стол для гостей</vt:lpstr>
      <vt:lpstr>Презентация PowerPoint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Филатова Галина Тихоновна, учитель химии, биологии МБОУ « В – Биджинская СОШ»</dc:title>
  <dc:creator>Lenovo</dc:creator>
  <cp:lastModifiedBy>Lenovo</cp:lastModifiedBy>
  <cp:revision>44</cp:revision>
  <dcterms:created xsi:type="dcterms:W3CDTF">2019-04-22T11:44:37Z</dcterms:created>
  <dcterms:modified xsi:type="dcterms:W3CDTF">2021-12-26T20:40:19Z</dcterms:modified>
</cp:coreProperties>
</file>