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78" r:id="rId3"/>
    <p:sldId id="307" r:id="rId4"/>
    <p:sldId id="287" r:id="rId5"/>
    <p:sldId id="308" r:id="rId6"/>
    <p:sldId id="257" r:id="rId7"/>
    <p:sldId id="259" r:id="rId8"/>
    <p:sldId id="283" r:id="rId9"/>
    <p:sldId id="261" r:id="rId10"/>
    <p:sldId id="310" r:id="rId11"/>
    <p:sldId id="274" r:id="rId12"/>
    <p:sldId id="271" r:id="rId13"/>
    <p:sldId id="265" r:id="rId14"/>
    <p:sldId id="273" r:id="rId15"/>
    <p:sldId id="275" r:id="rId16"/>
    <p:sldId id="276" r:id="rId17"/>
    <p:sldId id="279" r:id="rId18"/>
    <p:sldId id="312" r:id="rId19"/>
    <p:sldId id="309" r:id="rId20"/>
    <p:sldId id="313" r:id="rId21"/>
    <p:sldId id="284" r:id="rId22"/>
    <p:sldId id="277" r:id="rId23"/>
    <p:sldId id="311" r:id="rId24"/>
    <p:sldId id="305" r:id="rId25"/>
    <p:sldId id="31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5972" autoAdjust="0"/>
  </p:normalViewPr>
  <p:slideViewPr>
    <p:cSldViewPr>
      <p:cViewPr varScale="1">
        <p:scale>
          <a:sx n="112" d="100"/>
          <a:sy n="112" d="100"/>
        </p:scale>
        <p:origin x="6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4C2E1-F40C-48D6-9C3E-BD02E685863E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73D84-2F3A-4950-9B87-25D621C186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764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73D84-2F3A-4950-9B87-25D621C186B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194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73D84-2F3A-4950-9B87-25D621C186B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771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020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124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324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979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3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982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42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811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609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86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977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A1713-6F29-4047-B978-47BFE18C13C0}" type="datetimeFigureOut">
              <a:rPr lang="ru-RU" smtClean="0"/>
              <a:pPr/>
              <a:t>21.02.2021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6937E-1B41-4BE7-85BF-C3649921A7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472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1.jpeg"/><Relationship Id="rId7" Type="http://schemas.openxmlformats.org/officeDocument/2006/relationships/image" Target="../media/image3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496" cy="705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908720"/>
            <a:ext cx="7488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ЭКСКУРСИЯ ПО РОДНОМУ ГОРОДУ  ПОКАЧИ !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7" name="Picture 3" descr="C:\Users\Администратор\Desktop\фото\best-ride-on-toy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2353657"/>
            <a:ext cx="8712968" cy="4509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Город Покачи школ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8581" y="57450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6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9" y="-17140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rmAutofit fontScale="90000"/>
          </a:bodyPr>
          <a:lstStyle/>
          <a:p>
            <a:r>
              <a:rPr lang="ru-RU" sz="3600" b="1" i="1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Покачи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-город счастливого детства!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 </a:t>
            </a:r>
            <a:r>
              <a:rPr lang="ru-RU" sz="36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Покачи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-первый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город новой России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.                      </a:t>
            </a:r>
            <a:r>
              <a:rPr lang="ru-RU" sz="3600" b="1" i="1" dirty="0" err="1" smtClean="0">
                <a:solidFill>
                  <a:srgbClr val="0070C0"/>
                </a:solidFill>
                <a:latin typeface="Monotype Corsiva" panose="03010101010201010101" pitchFamily="66" charset="0"/>
              </a:rPr>
              <a:t>Эпиграф:</a:t>
            </a:r>
            <a:r>
              <a:rPr lang="ru-RU" sz="36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Сюда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не летают самолеты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,</a:t>
            </a:r>
            <a:b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не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доезжают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поезда, жизнь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в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затерянном                  таежном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городке идет своим чередом.</a:t>
            </a:r>
            <a:b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i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031" y="2459946"/>
            <a:ext cx="5803051" cy="4257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8" y="2996952"/>
            <a:ext cx="2808312" cy="2692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7200" y="188640"/>
            <a:ext cx="8363272" cy="1281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endParaRPr lang="ru-RU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 </a:t>
            </a:r>
            <a:endParaRPr lang="ru-RU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54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80039" cy="716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200" y="274638"/>
            <a:ext cx="8229600" cy="6521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Город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Покачи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, образованный в 1992 году, и названный в честь старинного хантыйского рода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Покачевых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, вырос из одноименного вахтового поселка среди болот и тайги в бассейне рек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Аган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и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Вать-Ёган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. Он строился и развивался благодаря мужеству, энтузиазму, силе духа людей различных профессий и национальностей. Трудовые подвиги и судьбы первопроходцев навсегда вошли в летопись освоения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Покачевского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месторождения – одного из самых крупных в Западной Сибири.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Созданное в 1998 году на базе НГДУ «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Покачевнефть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 градообразующее предприятие «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Покачевнефтегаз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 входит в мощный промышленно-финансовый комплекс, вертикально-интегрированную структуру НК «ЛУКОЙЛ».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Из всех городов Ханты-Мансийского округа </a:t>
            </a:r>
            <a:r>
              <a:rPr lang="ru-RU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Покачи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- самый молодой. Красивый, набирающий силу и обретающий свой собственный неповторимый облик, традиции город. В нем нет домов выше пятиэтажных, и все они покрашены в яркие, по-летнему красочные цвета. Компактное расположение делает город уютным, по-родственному сближая всех, кто в нем проживает.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                                                                                                                               </a:t>
            </a:r>
            <a:r>
              <a:rPr lang="ru-RU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Покачи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сегодня – это город окружного значения с 17-тысячным населением, где мирно сосуществуют две религиозные общины: православная и мусульманская. Действуют храм «Покрова Божией Матери» и соборная мечеть. Город характеризует позитивная демографическая ситуация: равное число мужчин и женщин; треть населения – в возрасте до 18 лет; ежегодно рождается более 200 </a:t>
            </a:r>
            <a:r>
              <a:rPr lang="ru-RU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детей.В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городе построены 5 детских садов и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3общеобразовательные школы,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детская школа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искусств, дома культуры «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Октябрь,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 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ледовый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дворец «Кристалл», культурно-спортивный комплекс «Нефтяник», бассейн «Дельфин».</a:t>
            </a:r>
            <a:endParaRPr lang="ru-RU" sz="1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5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039" cy="6889335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323528" y="188641"/>
            <a:ext cx="8363272" cy="2016224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Мы начинаем нашу экскурсию по одному из самых молодых  городов нашей страны.</a:t>
            </a:r>
            <a:r>
              <a:rPr lang="ru-RU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Кубик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 логотипом </a:t>
            </a:r>
            <a:r>
              <a:rPr lang="ru-RU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НК"Лукойл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       Стела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"Пламя"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801" y="2290862"/>
            <a:ext cx="4194281" cy="4090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83" y="2302122"/>
            <a:ext cx="4415358" cy="42952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4603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1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0" y="332656"/>
            <a:ext cx="8784976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Политический и культурный центр города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           находится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на центральной площади.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                                               Здесь  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расположена городская </a:t>
            </a:r>
            <a:r>
              <a:rPr lang="ru-RU" sz="32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администрация,дума,избирком,военкомат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                                                         и другие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органы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государственной власти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91" y="3141466"/>
            <a:ext cx="4007132" cy="2895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358" y="3183860"/>
            <a:ext cx="4283968" cy="2857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6237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0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16832"/>
            <a:ext cx="4176464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9552" y="274639"/>
            <a:ext cx="5184576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Градообразующее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предприятие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</a:t>
            </a:r>
            <a:r>
              <a:rPr lang="ru-RU" sz="32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ООО"Покачёвнефтегаз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"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41540" y="1092524"/>
            <a:ext cx="4402831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МУЗ"Центральная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городская больница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".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877" y="2729701"/>
            <a:ext cx="4060957" cy="3045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8901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6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600200"/>
            <a:ext cx="8208912" cy="4925144"/>
          </a:xfrm>
          <a:prstGeom prst="rect">
            <a:avLst/>
          </a:prstGeom>
          <a:ln>
            <a:solidFill>
              <a:srgbClr val="0070C0"/>
            </a:solidFill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115616" y="274638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Детский сад « Сказка»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2547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19672"/>
            <a:ext cx="8568952" cy="5049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403648" y="476672"/>
            <a:ext cx="6048672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Детский сад « Солнышко»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74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1628800"/>
            <a:ext cx="8363272" cy="51125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483768" y="651790"/>
            <a:ext cx="5381601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Детский сад « </a:t>
            </a:r>
            <a:r>
              <a:rPr lang="ru-RU" sz="40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Рябинушка</a:t>
            </a: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73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651790"/>
            <a:ext cx="9743146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Центр развития ребёнка -детский </a:t>
            </a: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сад </a:t>
            </a: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8424936" cy="49153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8203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144" y="-31335"/>
            <a:ext cx="9180039" cy="68893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44" y="1600200"/>
            <a:ext cx="8047511" cy="48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971600" y="404664"/>
            <a:ext cx="7056784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Детский сад « </a:t>
            </a:r>
            <a:r>
              <a:rPr lang="ru-RU" sz="4000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Югорка</a:t>
            </a: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89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92135"/>
            <a:ext cx="8147248" cy="48542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78502" y="703841"/>
            <a:ext cx="8608298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Средняя общеобразовательная школа №1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11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5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45719" cy="508918"/>
          </a:xfrm>
        </p:spPr>
        <p:txBody>
          <a:bodyPr>
            <a:normAutofit fontScale="90000"/>
          </a:bodyPr>
          <a:lstStyle/>
          <a:p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13839"/>
            <a:ext cx="8340502" cy="4781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404664"/>
            <a:ext cx="8964488" cy="816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Средняя общеобразовательная школа №2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67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23612"/>
            <a:ext cx="8363272" cy="49403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548680"/>
            <a:ext cx="8928992" cy="816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Средняя </a:t>
            </a:r>
            <a:r>
              <a:rPr lang="ru-RU" sz="44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общеобразовательная школа №4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56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18" y="2374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16832"/>
            <a:ext cx="4608512" cy="3786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755" y="3140968"/>
            <a:ext cx="4860032" cy="34608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476672"/>
            <a:ext cx="557165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Детский центр </a:t>
            </a:r>
            <a:r>
              <a:rPr lang="ru-RU" sz="44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искусств</a:t>
            </a:r>
            <a:endParaRPr lang="ru-RU" sz="4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1448148"/>
            <a:ext cx="3887723" cy="1512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Дом </a:t>
            </a:r>
            <a:r>
              <a:rPr lang="ru-RU" sz="4000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кльтуры</a:t>
            </a: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endParaRPr lang="ru-RU" sz="4000" b="1" i="1" dirty="0" smtClean="0">
              <a:solidFill>
                <a:srgbClr val="FF0000"/>
              </a:solidFill>
              <a:latin typeface="Monotype Corsiva" panose="03010101010201010101" pitchFamily="66" charset="0"/>
              <a:ea typeface="Calibri" panose="020F0502020204030204" pitchFamily="34" charset="0"/>
              <a:cs typeface="Courier New" panose="02070309020205020404" pitchFamily="49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« </a:t>
            </a:r>
            <a:r>
              <a:rPr lang="ru-RU" sz="40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Октябрь»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22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1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692696"/>
            <a:ext cx="4186808" cy="724942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Courier New" panose="02070309020205020404" pitchFamily="49" charset="0"/>
              </a:rPr>
              <a:t>Культурно- спортивный комплекс « Нефтяник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556792"/>
            <a:ext cx="4845224" cy="34654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340" name="Picture 4" descr="C:\Users\Администратор\Desktop\фото\2360232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" y="3190243"/>
            <a:ext cx="4204860" cy="3207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179512" y="1024189"/>
            <a:ext cx="3312368" cy="1398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Ледовый дворец «Кристалл»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64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33218"/>
            <a:ext cx="8229600" cy="4259927"/>
          </a:xfrm>
        </p:spPr>
      </p:pic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920969"/>
            <a:ext cx="4517008" cy="3387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47" y="1556792"/>
            <a:ext cx="3314787" cy="508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57200" y="116632"/>
            <a:ext cx="4618856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Храм                                                Покрова Божией Матери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4355976" y="1925646"/>
            <a:ext cx="3816424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Соборная Мечеть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93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9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5536" y="116632"/>
            <a:ext cx="8064896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sz="24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Горожане гордятся своим городом, чтят его историю. В краеведческом музее собраны коллекции по этнографии, археологии, истории и природе </a:t>
            </a:r>
            <a:r>
              <a:rPr lang="ru-RU" sz="24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4355976" y="1925646"/>
            <a:ext cx="3816424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Соборная Мечеть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7" y="1406025"/>
            <a:ext cx="4584551" cy="2546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085" y="1418377"/>
            <a:ext cx="4355976" cy="2615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648" y="3999031"/>
            <a:ext cx="4427984" cy="2605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7" y="3952998"/>
            <a:ext cx="3219872" cy="26513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737" y="3964542"/>
            <a:ext cx="3210712" cy="2639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993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784" y="1417638"/>
            <a:ext cx="7200800" cy="338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83568" y="274639"/>
            <a:ext cx="8003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Гордость жителей  парк Победы                                     и </a:t>
            </a:r>
            <a:r>
              <a:rPr lang="ru-RU" sz="3600" b="1" i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боевой </a:t>
            </a:r>
            <a:r>
              <a:rPr lang="ru-RU" sz="3600" b="1" i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техники  </a:t>
            </a:r>
            <a:endParaRPr lang="ru-RU" sz="3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711" y="4823922"/>
            <a:ext cx="3391204" cy="2065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585" y="4829548"/>
            <a:ext cx="3587482" cy="20541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0456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33218"/>
            <a:ext cx="8229600" cy="4259927"/>
          </a:xfrm>
        </p:spPr>
      </p:pic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6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0"/>
            <a:ext cx="8424936" cy="1467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К 25-летию города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администрация </a:t>
            </a: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совместно 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                              с </a:t>
            </a:r>
            <a:r>
              <a:rPr lang="ru-RU" sz="2800" b="1" i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ООО"Покачёвнефтегаз</a:t>
            </a: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"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построили </a:t>
            </a: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замечательный парк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и бульвар  отдыха </a:t>
            </a: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для горожан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. 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4355976" y="1925646"/>
            <a:ext cx="3816424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333" y="3717032"/>
            <a:ext cx="4010223" cy="30076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70" y="1359350"/>
            <a:ext cx="2941222" cy="2941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021" y="1372482"/>
            <a:ext cx="4461611" cy="29732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32" y="1331237"/>
            <a:ext cx="2500180" cy="3025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70" y="4300572"/>
            <a:ext cx="4518871" cy="2400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624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6" y="-31335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6" y="1261614"/>
            <a:ext cx="4239368" cy="2794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224" y="1227444"/>
            <a:ext cx="4505435" cy="2862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200" y="4004810"/>
            <a:ext cx="4074205" cy="26347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6856" y="274639"/>
            <a:ext cx="8889640" cy="1109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Детский развлекательный комплекс «</a:t>
            </a:r>
            <a:r>
              <a:rPr lang="ru-RU" sz="28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Нефтеград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»,          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скейтпарк </a:t>
            </a: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,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есть в городе  и библиотека имени  </a:t>
            </a:r>
            <a:r>
              <a:rPr lang="ru-RU" sz="28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А.А.Филатова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96" y="4056270"/>
            <a:ext cx="4245416" cy="26667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991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0" y="-4717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24136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В подарок к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20 летнему юбилею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жители </a:t>
            </a:r>
            <a:r>
              <a:rPr lang="ru-RU" sz="3200" b="1" i="1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Покачей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получили скульптуру Владимира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Высоцкого.</a:t>
            </a:r>
            <a:b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</a:t>
            </a:r>
            <a:endParaRPr lang="ru-RU" sz="32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50" y="2993176"/>
            <a:ext cx="5108703" cy="3407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44203"/>
            <a:ext cx="3643630" cy="4856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11560" y="404664"/>
            <a:ext cx="51538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70370" y="1417638"/>
            <a:ext cx="4287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Скульптура «Нефтяник» </a:t>
            </a:r>
            <a:endParaRPr lang="ru-RU" sz="28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50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33218"/>
            <a:ext cx="8229600" cy="4259927"/>
          </a:xfrm>
        </p:spPr>
      </p:pic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0" y="0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71017" y="476672"/>
            <a:ext cx="8621463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Банковская сфера представлена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двум организациями.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Банк  ФК « Открытие» 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      Сбербанк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ourier New" panose="02070309020205020404" pitchFamily="49" charset="0"/>
              </a:rPr>
              <a:t>России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428" y="2480906"/>
            <a:ext cx="4400675" cy="3784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57" y="2492897"/>
            <a:ext cx="4252979" cy="3815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51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718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692696"/>
            <a:ext cx="878497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Вот и закончилась наша небольшая  экскурсия по замечательному городу </a:t>
            </a:r>
            <a:r>
              <a:rPr lang="ru-RU" sz="36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Покачи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, и это только самая </a:t>
            </a:r>
            <a:r>
              <a:rPr lang="ru-RU" sz="3600" b="1" i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малось</a:t>
            </a:r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что удалось вам показать, в городе проживает очень много замечательных, добрых , трудолюбивых  людей .                                                                                   А какая у нас неповторимая природа, потрясающая рыбалка, великолепные лесные дары, белоснежные и  морозные зимы.                                                       Приезжайте к нам в гости   и сами всё увидите!!! </a:t>
            </a:r>
          </a:p>
          <a:p>
            <a:pPr algn="ctr"/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8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60" y="1600200"/>
            <a:ext cx="8054679" cy="4525963"/>
          </a:xfrm>
        </p:spPr>
      </p:pic>
      <p:pic>
        <p:nvPicPr>
          <p:cNvPr id="2050" name="Picture 2" descr="C:\Users\Администратор\Desktop\фото\8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718"/>
            <a:ext cx="9180039" cy="688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692696"/>
            <a:ext cx="82089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Спасибо за внимание !!! </a:t>
            </a:r>
          </a:p>
          <a:p>
            <a:endParaRPr lang="ru-RU" sz="3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3600" b="1" i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3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3600" b="1" i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3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endParaRPr lang="ru-RU" sz="3600" b="1" i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Экскурсию провела                                                     Кирилова Татьяна Григорьевна </a:t>
            </a:r>
            <a:r>
              <a:rPr lang="ru-RU" sz="4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725994"/>
            <a:ext cx="5994412" cy="33682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6916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571</Words>
  <Application>Microsoft Office PowerPoint</Application>
  <PresentationFormat>Экран (4:3)</PresentationFormat>
  <Paragraphs>72</Paragraphs>
  <Slides>25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Courier New</vt:lpstr>
      <vt:lpstr>Monotype Corsiva</vt:lpstr>
      <vt:lpstr>Times New Roman</vt:lpstr>
      <vt:lpstr>Тема Office</vt:lpstr>
      <vt:lpstr>Презентация PowerPoint</vt:lpstr>
      <vt:lpstr>Покачи-город счастливого детства!                               Покачи-первый город новой России .                      Эпиграф:Сюда не летают самолеты, не доезжают поезда, жизнь в затерянном                  таежном городке идет своим чередом.  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  <vt:lpstr> </vt:lpstr>
      <vt:lpstr> </vt:lpstr>
      <vt:lpstr> Культурно- спортивный комплекс « Нефтяник» </vt:lpstr>
      <vt:lpstr> </vt:lpstr>
      <vt:lpstr> </vt:lpstr>
      <vt:lpstr> </vt:lpstr>
      <vt:lpstr> </vt:lpstr>
      <vt:lpstr> </vt:lpstr>
      <vt:lpstr>В подарок к 20 летнему юбилею жители Покачей получили скульптуру Владимира Высоцкого.   </vt:lpstr>
      <vt:lpstr> </vt:lpstr>
      <vt:lpstr> </vt:lpstr>
      <vt:lpstr>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DNA7 X64</dc:creator>
  <cp:lastModifiedBy>Татьяна Кирилова</cp:lastModifiedBy>
  <cp:revision>50</cp:revision>
  <dcterms:created xsi:type="dcterms:W3CDTF">2015-09-03T15:24:08Z</dcterms:created>
  <dcterms:modified xsi:type="dcterms:W3CDTF">2021-02-21T15:31:02Z</dcterms:modified>
</cp:coreProperties>
</file>