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2"/>
  </p:notesMasterIdLst>
  <p:sldIdLst>
    <p:sldId id="296" r:id="rId2"/>
    <p:sldId id="335" r:id="rId3"/>
    <p:sldId id="307" r:id="rId4"/>
    <p:sldId id="336" r:id="rId5"/>
    <p:sldId id="334" r:id="rId6"/>
    <p:sldId id="333" r:id="rId7"/>
    <p:sldId id="332" r:id="rId8"/>
    <p:sldId id="331" r:id="rId9"/>
    <p:sldId id="330" r:id="rId10"/>
    <p:sldId id="32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84" d="100"/>
          <a:sy n="84" d="100"/>
        </p:scale>
        <p:origin x="9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3EAC3-12D3-4099-9177-C61FF8A68602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93AA9-95C5-41D6-BA87-E3E342ACDF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732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63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489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021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670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7570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7068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417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1484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593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D93AA9-95C5-41D6-BA87-E3E342ACDFE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366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33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969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763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051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49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053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49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078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707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3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81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2B04E-B993-4133-BBBD-9D5B6E09E221}" type="datetimeFigureOut">
              <a:rPr lang="ru-RU" smtClean="0"/>
              <a:t>30.09.2024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BF344-7048-4203-A9FB-C7407926E8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09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554182"/>
            <a:ext cx="109728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«Детский сад комбинированного вида № 86 «Ладушки»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633778" y="4762500"/>
            <a:ext cx="38270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</a:p>
          <a:p>
            <a:pPr algn="r"/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Гагарина Наталия Владимировна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95455" y="5845356"/>
            <a:ext cx="1801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Вологда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 descr="1slid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9443" y="529732"/>
            <a:ext cx="3071612" cy="18045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6627" y="2343834"/>
            <a:ext cx="78149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Авторское дидактическое пособие </a:t>
            </a:r>
            <a:r>
              <a:rPr lang="ru-RU" sz="2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«Праздники России»</a:t>
            </a:r>
            <a:endParaRPr lang="ru-RU" sz="54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Номинация:</a:t>
            </a:r>
          </a:p>
          <a:p>
            <a:pPr algn="ctr"/>
            <a:r>
              <a:rPr lang="ru-RU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Государственные </a:t>
            </a:r>
          </a:p>
          <a:p>
            <a:pPr algn="ctr"/>
            <a:r>
              <a:rPr lang="ru-RU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 </a:t>
            </a:r>
          </a:p>
        </p:txBody>
      </p:sp>
    </p:spTree>
    <p:extLst>
      <p:ext uri="{BB962C8B-B14F-4D97-AF65-F5344CB8AC3E}">
        <p14:creationId xmlns:p14="http://schemas.microsoft.com/office/powerpoint/2010/main" val="188933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31824" y="461130"/>
            <a:ext cx="7567431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Дидактическое пособие  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сделано своими руками из различных видов материалов: ткань, фетр и декоративные элементы; выполнено в разной цветовой гамме. Оно представляет собой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книгу органайзер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праздниками России. Пособие «Праздники России»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в себя серию дидактических игр и заданий для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детей. Оно 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ориентированно на старший дошкольный возраст (5-7 лет), обладает целым рядом достоинств, позволяющих широко применять данный материал, как в самостоятельной деятельности детей, так и в практике педагога на индивидуальных, подгрупповых занятиях, решая задачи ознакомления с социальным миром, в развитии познавательной деятельности, коммуникации.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подойдет как для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изучения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 материала детям, так и для закрепления полученных ранее знаний.</a:t>
            </a:r>
          </a:p>
          <a:p>
            <a:r>
              <a:rPr lang="ru-RU" sz="15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Составляющие </a:t>
            </a:r>
            <a:r>
              <a:rPr lang="ru-RU" sz="1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дидактического пособия: 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картинки, размер А-4, с изображением русских праздников: Новый год, Рождество, Масленица, Пасха, Троица,  23 февраля, </a:t>
            </a:r>
            <a:endParaRPr lang="ru-RU" sz="15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Марта, 1 Мая – праздник Весны и труда, 9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Мая – День Победы,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июня – день России, 8 июля –день Семьи, 4 ноября – День народного Единства, День мамы – ноябрь. 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мягкая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страничка-картинка 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в себя информацию для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ознакомления  с праздниками. Странички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собираются в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книжку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картинки и элементы на страницах – мобильны.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можно многократно откреплять и составлять картинки самостоятельно. Они крепятся с помощью липучек, </a:t>
            </a:r>
            <a:r>
              <a:rPr lang="ru-RU" sz="15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пуговиц, 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петелек, кнопок,  что очень важно для развития мелкой моторики дошкольников.</a:t>
            </a:r>
          </a:p>
          <a:p>
            <a:r>
              <a:rPr lang="ru-RU" sz="1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Преимущество дидактического пособия заключается в следующем</a:t>
            </a:r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интересное и привлекательное оформление для детей;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возможность использования различных форм организации работы с детьми (индивидуально, в паре, группой детей, самостоятельно, во взаимодействии со взрослым);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мобильность использования и компактность хранения;</a:t>
            </a:r>
          </a:p>
          <a:p>
            <a:r>
              <a:rPr lang="ru-RU" sz="15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вариативность использования игровых заданий</a:t>
            </a:r>
          </a:p>
          <a:p>
            <a:endParaRPr lang="ru-RU" sz="1200" dirty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3" t="16710" r="8258" b="22254"/>
          <a:stretch/>
        </p:blipFill>
        <p:spPr>
          <a:xfrm>
            <a:off x="327736" y="875520"/>
            <a:ext cx="4104088" cy="5106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153405" y="106079"/>
            <a:ext cx="39538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</a:t>
            </a:r>
            <a:endParaRPr lang="ru-RU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90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6366" y="221282"/>
            <a:ext cx="110574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Воспитание нравственно-патриотических чувств детей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приобщение к истокам и традициям русской культуры посредством знакомства с Российскими праздниками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Развивать познавательный интерес детей к истории и традициям своего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народа;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Закреплять и систематизировать знания детей о праздниках России: государственные праздники, народные праздники, семейные праздники,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религиозные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(Рождество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Крещение, Пасха, Троица.);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Обогащать словарь 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развивать связную речь;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Развивать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 рук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«добрые чувства», стремление получать и доставлять близким людям положительные эмоции от праздников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6.Развивать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свободного общения детей друг с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другом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Возрастая категория 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старший дошкольный возраст.</a:t>
            </a:r>
          </a:p>
          <a:p>
            <a:endParaRPr lang="ru-RU" sz="2800" dirty="0"/>
          </a:p>
        </p:txBody>
      </p:sp>
      <p:pic>
        <p:nvPicPr>
          <p:cNvPr id="7" name="Рисунок 6" descr="1slid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3527" y="3062759"/>
            <a:ext cx="5482107" cy="346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8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7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2938" y="243512"/>
            <a:ext cx="1148795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№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 - символ праздника»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/>
            <a:r>
              <a:rPr lang="ru-RU" sz="12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закреплять знания о праздниках России.</a:t>
            </a:r>
          </a:p>
          <a:p>
            <a:pPr indent="450850" algn="just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просит детей назвать, какой праздник они видят на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картинке. 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рассматривают и называют. Воспитатель предлагает детям рассмотреть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рассказать, что на них изображено, подобрать к определенному празднику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Составить картинку самостоятельно.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№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 празднику дату </a:t>
            </a:r>
            <a:r>
              <a:rPr lang="ru-RU" sz="1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(цифру)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/>
            <a:r>
              <a:rPr lang="ru-RU" sz="12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закреплять знания детей о праздничных датах.</a:t>
            </a:r>
          </a:p>
          <a:p>
            <a:pPr indent="450850" algn="just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рассматривают картинки с изображением праздников, называют их, вспоминают даты этих праздников, проверяют.</a:t>
            </a:r>
          </a:p>
          <a:p>
            <a:pPr indent="228600" algn="ctr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№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«Назови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какое время года праздник»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/>
            <a:r>
              <a:rPr lang="ru-RU" sz="12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закреплять знания детей о праздниках, которые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отмечаются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зимой, весной, летом и осенью.</a:t>
            </a:r>
          </a:p>
          <a:p>
            <a:pPr indent="450850" algn="just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предлагает детям - назвать праздники, которые изображены на картинках, определить в какое время года они отмечаются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0850" algn="just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рассматривают картинки, называют 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праздники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228600"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№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«Какой праздник»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2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государственный, </a:t>
            </a:r>
            <a:r>
              <a:rPr lang="ru-RU" sz="12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семейный,  народный, православный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850" algn="just"/>
            <a:r>
              <a:rPr lang="ru-RU" sz="12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закреплять знания детей о праздниках.</a:t>
            </a:r>
          </a:p>
          <a:p>
            <a:pPr indent="450850" algn="just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рассматривают картинки с изображением праздников, называют их, подбирают именно те, которые подходят к этим праздникам.</a:t>
            </a:r>
          </a:p>
          <a:p>
            <a:pPr indent="450850" algn="just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 может проводиться в несколько этапов и использоваться для контроля и совершенствования знаний детей, а также для проверки правильности выполнения задания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 «Наши праздники»</a:t>
            </a:r>
          </a:p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2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умения составлять рассказы по набору картинок</a:t>
            </a:r>
          </a:p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Воспитатель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берет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любой символ праздника с  картинки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показывает участникам. Дети определяют, какая картинка подходит к его празднику. Они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объясняют свой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выбор, составляя предложение. В конце игры участники по очереди составляют рассказ о своем празднике, опираясь на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картинки.</a:t>
            </a:r>
            <a:endParaRPr lang="ru-RU" sz="1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№6 «Кто быстрее закроет свою карточку»</a:t>
            </a:r>
          </a:p>
          <a:p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12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знания детей о праздниках.</a:t>
            </a: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выбирают себе игровое поле с изображением праздника. Далее ведущий вынимает карточку символ с изображением какого-либо праздника. Побеждает тот, кто правильно соберет все символы и заполнит игровое поле. С каждой картинки берется одинаковое количество символов.</a:t>
            </a:r>
            <a:endParaRPr lang="ru-RU" sz="1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№7 «Найди пропажу»</a:t>
            </a:r>
          </a:p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2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развивать память и познавательную активность. 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Запомнив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картинки, игроки закрывают глаза, а ведущий убирает одну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 или символ. 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 из игроков, кто первым вспомнит, что именно пропало, забирает 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№ 8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«Четвертый лишний</a:t>
            </a:r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2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закреплять и систематизировать знания детей о праздниках.</a:t>
            </a:r>
          </a:p>
          <a:p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Ведущий группирует картинки по 4 штуки. Одна картинка не соответствует тематике данной группы картинок. Дети отбирают «лишнюю»  и объясняют свой выбор.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 игры № 9 «Найди 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символы праздников» (или «Найди по символам»)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ru-RU" sz="1200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систематизировать знания детей о символах праздник. На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игровое поле ложится 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картинка. </a:t>
            </a:r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подобрать к ней символы праздника. Например: к новогодней открытке подобрать символы (ель, Дед Мороз, Снегурочка, елочная игрушка</a:t>
            </a:r>
            <a:r>
              <a:rPr lang="ru-RU" sz="1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5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" t="21265" r="15057" b="20925"/>
          <a:stretch/>
        </p:blipFill>
        <p:spPr>
          <a:xfrm>
            <a:off x="871656" y="218941"/>
            <a:ext cx="4650137" cy="5741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7" t="15775" r="3918" b="21852"/>
          <a:stretch/>
        </p:blipFill>
        <p:spPr>
          <a:xfrm>
            <a:off x="6168069" y="218941"/>
            <a:ext cx="5377654" cy="6462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0424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2" t="12582" r="4039" b="21503"/>
          <a:stretch/>
        </p:blipFill>
        <p:spPr>
          <a:xfrm>
            <a:off x="519309" y="270456"/>
            <a:ext cx="4649961" cy="6000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3" t="14460" r="2370" b="19249"/>
          <a:stretch/>
        </p:blipFill>
        <p:spPr>
          <a:xfrm>
            <a:off x="6209243" y="384916"/>
            <a:ext cx="5137566" cy="6431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200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2" t="17840" r="8379" b="19625"/>
          <a:stretch/>
        </p:blipFill>
        <p:spPr>
          <a:xfrm>
            <a:off x="787012" y="297001"/>
            <a:ext cx="4480416" cy="5760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1" t="14272" r="3705" b="22066"/>
          <a:stretch/>
        </p:blipFill>
        <p:spPr>
          <a:xfrm>
            <a:off x="6146934" y="325978"/>
            <a:ext cx="4899174" cy="6128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455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1" t="17465" r="5041" b="21127"/>
          <a:stretch/>
        </p:blipFill>
        <p:spPr>
          <a:xfrm>
            <a:off x="845192" y="235804"/>
            <a:ext cx="4691310" cy="5810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7" t="17840" r="3372" b="23005"/>
          <a:stretch/>
        </p:blipFill>
        <p:spPr>
          <a:xfrm>
            <a:off x="6268515" y="235804"/>
            <a:ext cx="5078293" cy="6347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7307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68" r="7712" b="22630"/>
          <a:stretch/>
        </p:blipFill>
        <p:spPr>
          <a:xfrm>
            <a:off x="570308" y="296214"/>
            <a:ext cx="5254580" cy="57595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7" t="20845" b="20000"/>
          <a:stretch/>
        </p:blipFill>
        <p:spPr>
          <a:xfrm>
            <a:off x="6395195" y="420573"/>
            <a:ext cx="5101346" cy="6130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9137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12"/>
            <a:ext cx="1219199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6354" y="1047172"/>
            <a:ext cx="857526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cap="all" dirty="0">
              <a:ln w="3175" cmpd="sng">
                <a:noFill/>
              </a:ln>
              <a:solidFill>
                <a:srgbClr val="00206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2" b="23568"/>
          <a:stretch/>
        </p:blipFill>
        <p:spPr>
          <a:xfrm>
            <a:off x="509679" y="630205"/>
            <a:ext cx="4976721" cy="52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769127" y="1711276"/>
            <a:ext cx="590751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</a:t>
            </a:r>
          </a:p>
          <a:p>
            <a:pPr algn="ctr"/>
            <a:r>
              <a:rPr lang="ru-RU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 внимание!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17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2088</TotalTime>
  <Words>206</Words>
  <Application>Microsoft Office PowerPoint</Application>
  <PresentationFormat>Широкоэкранный</PresentationFormat>
  <Paragraphs>73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Патриотическое воспитание</dc:title>
  <dc:creator>Гагарина Наталия Владимировна</dc:creator>
  <cp:lastModifiedBy>Пользователь</cp:lastModifiedBy>
  <cp:revision>148</cp:revision>
  <dcterms:created xsi:type="dcterms:W3CDTF">2016-11-07T03:25:57Z</dcterms:created>
  <dcterms:modified xsi:type="dcterms:W3CDTF">2024-09-30T11:23:43Z</dcterms:modified>
</cp:coreProperties>
</file>