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352282"/>
            <a:ext cx="9219209" cy="2060619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bg2"/>
                </a:solidFill>
              </a:rPr>
              <a:t/>
            </a:r>
            <a:br>
              <a:rPr lang="ru-RU" sz="6000" dirty="0" smtClean="0">
                <a:solidFill>
                  <a:schemeClr val="bg2"/>
                </a:solidFill>
              </a:rPr>
            </a:br>
            <a:r>
              <a:rPr lang="ru-RU" sz="6000" dirty="0">
                <a:solidFill>
                  <a:schemeClr val="bg2"/>
                </a:solidFill>
              </a:rPr>
              <a:t/>
            </a:r>
            <a:br>
              <a:rPr lang="ru-RU" sz="6000" dirty="0">
                <a:solidFill>
                  <a:schemeClr val="bg2"/>
                </a:solidFill>
              </a:rPr>
            </a:br>
            <a:r>
              <a:rPr lang="ru-RU" sz="6000" dirty="0" smtClean="0">
                <a:solidFill>
                  <a:schemeClr val="bg2"/>
                </a:solidFill>
              </a:rPr>
              <a:t/>
            </a:r>
            <a:br>
              <a:rPr lang="ru-RU" sz="6000" dirty="0" smtClean="0">
                <a:solidFill>
                  <a:schemeClr val="bg2"/>
                </a:solidFill>
              </a:rPr>
            </a:br>
            <a:r>
              <a:rPr lang="ru-RU" sz="6000" dirty="0">
                <a:solidFill>
                  <a:schemeClr val="bg2"/>
                </a:solidFill>
              </a:rPr>
              <a:t/>
            </a:r>
            <a:br>
              <a:rPr lang="ru-RU" sz="6000" dirty="0">
                <a:solidFill>
                  <a:schemeClr val="bg2"/>
                </a:solidFill>
              </a:rPr>
            </a:br>
            <a:r>
              <a:rPr lang="ru-RU" sz="4400" dirty="0" smtClean="0">
                <a:solidFill>
                  <a:schemeClr val="bg2"/>
                </a:solidFill>
              </a:rPr>
              <a:t>Классный час</a:t>
            </a:r>
            <a:r>
              <a:rPr lang="ru-RU" sz="4400" dirty="0" smtClean="0">
                <a:solidFill>
                  <a:schemeClr val="bg2"/>
                </a:solidFill>
              </a:rPr>
              <a:t/>
            </a:r>
            <a:br>
              <a:rPr lang="ru-RU" sz="4400" dirty="0" smtClean="0">
                <a:solidFill>
                  <a:schemeClr val="bg2"/>
                </a:solidFill>
              </a:rPr>
            </a:br>
            <a:r>
              <a:rPr lang="ru-RU" sz="6000" dirty="0" smtClean="0">
                <a:solidFill>
                  <a:schemeClr val="bg2"/>
                </a:solidFill>
              </a:rPr>
              <a:t/>
            </a:r>
            <a:br>
              <a:rPr lang="ru-RU" sz="6000" dirty="0" smtClean="0">
                <a:solidFill>
                  <a:schemeClr val="bg2"/>
                </a:solidFill>
              </a:rPr>
            </a:br>
            <a:r>
              <a:rPr lang="ru-RU" sz="6000" dirty="0" smtClean="0">
                <a:solidFill>
                  <a:schemeClr val="bg2"/>
                </a:solidFill>
              </a:rPr>
              <a:t>Экология души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http://romantic-online.com/uploads/users_images/1/214/48c8cfb2a1ca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223865" y="712517"/>
            <a:ext cx="4762500" cy="568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3335" y="5847008"/>
            <a:ext cx="5718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Куратор Миронова И.В.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89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Относись к другим так, как хочешь, чтобы относились к тебе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http://b-chat.tv/_ph/4/94752847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46224" y="2249488"/>
            <a:ext cx="6296377" cy="354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703384"/>
            <a:ext cx="9905998" cy="139370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endParaRPr lang="ru-RU" sz="4400" dirty="0">
              <a:solidFill>
                <a:schemeClr val="bg2"/>
              </a:solidFill>
            </a:endParaRPr>
          </a:p>
        </p:txBody>
      </p:sp>
      <p:pic>
        <p:nvPicPr>
          <p:cNvPr id="2050" name="Picture 2" descr="http://go4.imgsmail.ru/imgpreview?key=7ca75107370d1b7f&amp;mb=imgdb_preview_119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05575" y="942534"/>
            <a:ext cx="77653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Всем и всему помочь нельзя, но если каждый из нас подставит плечо ближнему, мир станет светлее и счастливее</a:t>
            </a:r>
            <a:endParaRPr lang="ru-RU" sz="4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73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Хочешь изменить мир – 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изменись сам!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2050" name="Picture 2" descr="http://cs6036.vk.me/v6036364/70de/R2W5RYDfZB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219" y="2006930"/>
            <a:ext cx="3191230" cy="385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25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Человек создан природой, 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поэтому мы очень похожи на неё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4098" name="Picture 2" descr="http://cs6036.vk.me/v6036026/6adf/3naWi6uVan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169" y="2380116"/>
            <a:ext cx="2492098" cy="354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s6036.vk.me/v6036274/6dbe/_0QkvRJP2N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2" y="2380116"/>
            <a:ext cx="2565070" cy="354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72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7688" y="451262"/>
            <a:ext cx="9909723" cy="164582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Живя в такой красоте, мы не можем не развивать в себе чувство добра, чуткости и милосердия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5122" name="Picture 2" descr="http://img-fotki.yandex.ru/get/9163/96386024.23a/0_ecf23_a6e3b3b9_X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06" y="1939755"/>
            <a:ext cx="4115994" cy="278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motto.net.ua/pic/201209/1920x1200/motto.net.ua-135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754" y="2051421"/>
            <a:ext cx="4824696" cy="3015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cbs.km.ua/uploads/images/444/novosti/fe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727" y="3987265"/>
            <a:ext cx="4227660" cy="2801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pametka.ru/photo/romashki-foto-obo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217" y="4046031"/>
            <a:ext cx="3545032" cy="265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67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Если поступки и помыслы будут чистыми, чистым будет и окружающая среда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3074" name="Picture 2" descr="http://cs6036.vk.me/v6036069/68d8/xu6pEVzxp3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759" y="2380117"/>
            <a:ext cx="2492098" cy="354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cs6036.vk.me/v6036348/719e/iMnJF_Y5i3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745" y="2377908"/>
            <a:ext cx="2493652" cy="3543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cs6036.vk.me/v6036381/6b59/fXs1OdEdd9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285" y="2377908"/>
            <a:ext cx="2468475" cy="350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77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sz="4400" dirty="0" smtClean="0">
                <a:solidFill>
                  <a:schemeClr val="bg2"/>
                </a:solidFill>
              </a:rPr>
              <a:t>Мудрецы Востока говорили, </a:t>
            </a:r>
            <a:br>
              <a:rPr lang="ru-RU" sz="4400" dirty="0" smtClean="0">
                <a:solidFill>
                  <a:schemeClr val="bg2"/>
                </a:solidFill>
              </a:rPr>
            </a:br>
            <a:r>
              <a:rPr lang="ru-RU" sz="4400" dirty="0" smtClean="0">
                <a:solidFill>
                  <a:schemeClr val="bg2"/>
                </a:solidFill>
              </a:rPr>
              <a:t>что люди – как окна. </a:t>
            </a:r>
            <a:br>
              <a:rPr lang="ru-RU" sz="4400" dirty="0" smtClean="0">
                <a:solidFill>
                  <a:schemeClr val="bg2"/>
                </a:solidFill>
              </a:rPr>
            </a:br>
            <a:r>
              <a:rPr lang="ru-RU" sz="4400" dirty="0" smtClean="0">
                <a:solidFill>
                  <a:schemeClr val="bg2"/>
                </a:solidFill>
              </a:rPr>
              <a:t>Окна бывают чистыми и грязными, но каждый хороший человек должен суметь протереть грязное окно, дабы оно засияло и одарило своим светом всё вокруг.</a:t>
            </a:r>
            <a:endParaRPr lang="ru-RU" sz="4400" dirty="0">
              <a:solidFill>
                <a:schemeClr val="bg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20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395" y="618518"/>
            <a:ext cx="10323016" cy="14785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Ладно! Начну меняться с приходом весны или летом.  Поеду на природу. Посажу дерево…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А почему не сегодня?... 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Зимой новых дел не начинаем?...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Природа спит и мы спим!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Но ведь главное, не что вокруг, а что внутри!</a:t>
            </a:r>
            <a:endParaRPr lang="ru-RU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146" name="Picture 2" descr="http://balashiha.ru/wp-content/uploads/2014/10/%D1%81%D0%B5%D0%BC%D0%B5%D0%B9%D0%BD%D0%BE%D0%B5-%D0%B4%D0%B5%D1%80%D0%B5%D0%B2%D0%B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517" y="3860546"/>
            <a:ext cx="2238107" cy="2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О настоящей и взаимной любв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846" y="4156362"/>
            <a:ext cx="3373724" cy="253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68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А наша зима вот такая…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Наша зима снежная, хрустальная, серебристая, сказочная, морозная, волшебная…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- зимние забавы: лыжи, коньки, санки…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- Новогодняя сказка – новый год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- не забываем братьев наших меньших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 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1026" name="Picture 2" descr="http://fonwall.ru/user-content/uploads/wall/mid/49/goryi_zima_sneg_elki_prostor_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9" y="4368731"/>
            <a:ext cx="3526971" cy="224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zakuski-salati.ru/wp-content/uploads/2014/10/novyj-god-vstrecha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665" y="4417255"/>
            <a:ext cx="3437057" cy="223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900igr.net/datai/okruzhajuschij-mir/Zimujuschie-ptitsy-dlja-detej/0014-025-Zimujuschie-ptitsy-dlja-dete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457" y="4417255"/>
            <a:ext cx="2460954" cy="224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28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138" y="676894"/>
            <a:ext cx="10584273" cy="14201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Самое сложное для человека – 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очистить свою душу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/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Ведь для того, чтобы помочь ближним, природе, надо сначала помочь себе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>
                <a:solidFill>
                  <a:schemeClr val="bg2"/>
                </a:solidFill>
              </a:rPr>
              <a:t/>
            </a:r>
            <a:br>
              <a:rPr lang="ru-RU" dirty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Следи за экологией души, за её чистотой и безупречностью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1026" name="Picture 2" descr="http://go4.imgsmail.ru/imgpreview?key=3ce10786efef372e&amp;mb=imgdb_preview_86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643" y="3924886"/>
            <a:ext cx="4009293" cy="274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41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140</TotalTime>
  <Words>74</Words>
  <Application>Microsoft Office PowerPoint</Application>
  <PresentationFormat>Широкоэкранный</PresentationFormat>
  <Paragraphs>13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Tw Cen MT</vt:lpstr>
      <vt:lpstr>Контур</vt:lpstr>
      <vt:lpstr>    Классный час  Экология души  </vt:lpstr>
      <vt:lpstr>Хочешь изменить мир –  изменись сам!</vt:lpstr>
      <vt:lpstr>Человек создан природой,  поэтому мы очень похожи на неё</vt:lpstr>
      <vt:lpstr>Живя в такой красоте, мы не можем не развивать в себе чувство добра, чуткости и милосердия</vt:lpstr>
      <vt:lpstr>Если поступки и помыслы будут чистыми, чистым будет и окружающая среда</vt:lpstr>
      <vt:lpstr>         Мудрецы Востока говорили,  что люди – как окна.  Окна бывают чистыми и грязными, но каждый хороший человек должен суметь протереть грязное окно, дабы оно засияло и одарило своим светом всё вокруг.</vt:lpstr>
      <vt:lpstr>    Ладно! Начну меняться с приходом весны или летом.  Поеду на природу. Посажу дерево…  А почему не сегодня?...  Зимой новых дел не начинаем?... Природа спит и мы спим! Но ведь главное, не что вокруг, а что внутри!</vt:lpstr>
      <vt:lpstr>      А наша зима вот такая… Наша зима снежная, хрустальная, серебристая, сказочная, морозная, волшебная…  - зимние забавы: лыжи, коньки, санки… - Новогодняя сказка – новый год - не забываем братьев наших меньших  </vt:lpstr>
      <vt:lpstr>     Самое сложное для человека –  очистить свою душу  Ведь для того, чтобы помочь ближним, природе, надо сначала помочь себе  Следи за экологией души, за её чистотой и безупречностью</vt:lpstr>
      <vt:lpstr>Относись к другим так, как хочешь, чтобы относились к тебе</vt:lpstr>
      <vt:lpstr>  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 души</dc:title>
  <dc:creator>PRJ</dc:creator>
  <cp:lastModifiedBy>Irina</cp:lastModifiedBy>
  <cp:revision>20</cp:revision>
  <dcterms:created xsi:type="dcterms:W3CDTF">2016-03-22T17:35:33Z</dcterms:created>
  <dcterms:modified xsi:type="dcterms:W3CDTF">2021-10-26T16:14:43Z</dcterms:modified>
</cp:coreProperties>
</file>