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96B74-4CA6-4AB0-A5C3-70B3892017D2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AA131-86DF-47AE-B5D1-BBC995DEEDD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46547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96B74-4CA6-4AB0-A5C3-70B3892017D2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AA131-86DF-47AE-B5D1-BBC995DEEDD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17422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96B74-4CA6-4AB0-A5C3-70B3892017D2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AA131-86DF-47AE-B5D1-BBC995DEEDD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1858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96B74-4CA6-4AB0-A5C3-70B3892017D2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AA131-86DF-47AE-B5D1-BBC995DEEDD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70972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96B74-4CA6-4AB0-A5C3-70B3892017D2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AA131-86DF-47AE-B5D1-BBC995DEEDD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71880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96B74-4CA6-4AB0-A5C3-70B3892017D2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AA131-86DF-47AE-B5D1-BBC995DEEDD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74288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96B74-4CA6-4AB0-A5C3-70B3892017D2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AA131-86DF-47AE-B5D1-BBC995DEEDD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14450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96B74-4CA6-4AB0-A5C3-70B3892017D2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AA131-86DF-47AE-B5D1-BBC995DEEDD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66604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96B74-4CA6-4AB0-A5C3-70B3892017D2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AA131-86DF-47AE-B5D1-BBC995DEEDD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45011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96B74-4CA6-4AB0-A5C3-70B3892017D2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AA131-86DF-47AE-B5D1-BBC995DEEDD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4483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96B74-4CA6-4AB0-A5C3-70B3892017D2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AA131-86DF-47AE-B5D1-BBC995DEEDD3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948408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96B74-4CA6-4AB0-A5C3-70B3892017D2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AA131-86DF-47AE-B5D1-BBC995DEEDD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16073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96B74-4CA6-4AB0-A5C3-70B3892017D2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AA131-86DF-47AE-B5D1-BBC995DEEDD3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291393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96B74-4CA6-4AB0-A5C3-70B3892017D2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AA131-86DF-47AE-B5D1-BBC995DEEDD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06174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96B74-4CA6-4AB0-A5C3-70B3892017D2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AA131-86DF-47AE-B5D1-BBC995DEEDD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13380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96B74-4CA6-4AB0-A5C3-70B3892017D2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AA131-86DF-47AE-B5D1-BBC995DEEDD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91893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D96B74-4CA6-4AB0-A5C3-70B3892017D2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2EAA131-86DF-47AE-B5D1-BBC995DEEDD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4238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/index.php?title=%D0%98%D0%B2%D0%B0%D0%BD%D0%BE%D0%B2%D0%BA%D0%B0_%D0%A2%D0%B0%D0%BC%D0%B1%D0%BE%D0%B2%D1%81%D0%BA%D0%B0%D1%8F_%D0%BE%D0%B1%D0%BB%D0%B0%D1%81%D1%82%D1%8C&amp;action=edit&amp;redlink=1" TargetMode="External"/><Relationship Id="rId3" Type="http://schemas.openxmlformats.org/officeDocument/2006/relationships/hyperlink" Target="https://ru.wikipedia.org/wiki/%D0%A0%D0%B0%D1%81%D1%81%D0%BA%D0%B0%D0%B7%D0%BE%D0%B2%D1%81%D0%BA%D0%B8%D0%B9_%D1%80%D0%B0%D0%B9%D0%BE%D0%BD" TargetMode="External"/><Relationship Id="rId7" Type="http://schemas.openxmlformats.org/officeDocument/2006/relationships/hyperlink" Target="https://ru.wikipedia.org/wiki/%D0%A1%D0%B0%D0%BC%D0%BF%D1%83%D1%80" TargetMode="External"/><Relationship Id="rId2" Type="http://schemas.openxmlformats.org/officeDocument/2006/relationships/hyperlink" Target="https://ru.wikipedia.org/wiki/%D0%97%D0%BD%D0%B0%D0%BC%D0%B5%D0%BD%D1%81%D0%BA%D0%B8%D0%B9_%D1%80%D0%B0%D0%B9%D0%BE%D0%BD_(%D0%A2%D0%B0%D0%BC%D0%B1%D0%BE%D0%B2%D1%81%D0%BA%D0%B0%D1%8F_%D0%BE%D0%B1%D0%BB%D0%B0%D1%81%D1%82%D1%8C)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ru.wikipedia.org/wiki/%D0%A1%D0%B0%D1%82%D0%B8%D0%BD%D0%BA%D0%B0" TargetMode="External"/><Relationship Id="rId5" Type="http://schemas.openxmlformats.org/officeDocument/2006/relationships/hyperlink" Target="https://ru.wikipedia.org/wiki/%D0%A6%D0%BD%D0%B0_(%D0%BF%D1%80%D0%B8%D1%82%D0%BE%D0%BA_%D0%9C%D0%BE%D0%BA%D1%88%D0%B8)" TargetMode="External"/><Relationship Id="rId4" Type="http://schemas.openxmlformats.org/officeDocument/2006/relationships/hyperlink" Target="https://ru.wikipedia.org/wiki/%D0%A0%D0%B6%D0%B0%D0%BA%D1%81%D0%B8%D0%BD%D1%81%D0%BA%D0%B8%D0%B9_%D1%80%D0%B0%D0%B9%D0%BE%D0%BD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5" y="955589"/>
            <a:ext cx="8596668" cy="2356023"/>
          </a:xfrm>
        </p:spPr>
        <p:txBody>
          <a:bodyPr>
            <a:normAutofit/>
          </a:bodyPr>
          <a:lstStyle/>
          <a:p>
            <a:pPr algn="ctr"/>
            <a:r>
              <a:rPr lang="ru-RU" sz="4800" dirty="0" smtClean="0"/>
              <a:t>Наш родной </a:t>
            </a:r>
            <a:r>
              <a:rPr lang="ru-RU" sz="4800" dirty="0" err="1" smtClean="0"/>
              <a:t>Сампурский</a:t>
            </a:r>
            <a:r>
              <a:rPr lang="ru-RU" sz="4800" dirty="0" smtClean="0"/>
              <a:t> </a:t>
            </a:r>
            <a:r>
              <a:rPr lang="ru-RU" sz="4800" dirty="0" smtClean="0"/>
              <a:t>район</a:t>
            </a:r>
            <a:endParaRPr lang="ru-RU" sz="48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59611" y="4527448"/>
            <a:ext cx="2914392" cy="860400"/>
          </a:xfrm>
        </p:spPr>
        <p:txBody>
          <a:bodyPr/>
          <a:lstStyle/>
          <a:p>
            <a:r>
              <a:rPr lang="ru-RU" dirty="0" smtClean="0"/>
              <a:t>Автор: </a:t>
            </a:r>
            <a:r>
              <a:rPr lang="ru-RU" dirty="0" err="1" smtClean="0"/>
              <a:t>Матушкова</a:t>
            </a:r>
            <a:r>
              <a:rPr lang="ru-RU" dirty="0" smtClean="0"/>
              <a:t> А.Е.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17800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https://images.vector-images.com/68/sampurskii_rayon_coa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605" y="939242"/>
            <a:ext cx="1638300" cy="2095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https://images.vector-images.com/68/sampurskii_rayon_fl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605" y="3986813"/>
            <a:ext cx="1905000" cy="1266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2823605" y="939242"/>
            <a:ext cx="6450398" cy="177100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ru-RU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976005" y="3986813"/>
            <a:ext cx="6450398" cy="126682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ru-RU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2751438" y="939241"/>
            <a:ext cx="6522564" cy="1845147"/>
          </a:xfrm>
        </p:spPr>
        <p:txBody>
          <a:bodyPr>
            <a:normAutofit/>
          </a:bodyPr>
          <a:lstStyle/>
          <a:p>
            <a:r>
              <a:rPr lang="ru-RU" sz="1400" u="sng" dirty="0"/>
              <a:t>ГЕРБ САМПУРСКОГО РАЙОНА</a:t>
            </a:r>
            <a:r>
              <a:rPr lang="ru-RU" sz="1400" dirty="0"/>
              <a:t> </a:t>
            </a:r>
            <a:br>
              <a:rPr lang="ru-RU" sz="1400" dirty="0"/>
            </a:br>
            <a:r>
              <a:rPr lang="ru-RU" sz="1400" dirty="0"/>
              <a:t>Геральдическое описание</a:t>
            </a:r>
            <a:r>
              <a:rPr lang="ru-RU" sz="1400" dirty="0" smtClean="0"/>
              <a:t>: В </a:t>
            </a:r>
            <a:r>
              <a:rPr lang="ru-RU" sz="1400" dirty="0"/>
              <a:t>зелёном поле – вогнутый и на концах уширенный серебряный тройной столб, продетый в золотое кольцо (вверху – поверх, внизу – позади кольца); поле в просветах столба – лазоревое; по сторонам всё сопровождено двумя обращёнными к кольцу золотыми пчёлами с серебряными крыльями. Щит увенчан муниципальной короной установленного образца.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6238" y="4060952"/>
            <a:ext cx="6140491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u="sng" dirty="0">
                <a:solidFill>
                  <a:schemeClr val="accent1"/>
                </a:solidFill>
              </a:rPr>
              <a:t>ФЛАГ САМПУРСКОГО РАЙОНА </a:t>
            </a:r>
          </a:p>
          <a:p>
            <a:r>
              <a:rPr lang="ru-RU" sz="1400" b="1" dirty="0">
                <a:solidFill>
                  <a:schemeClr val="accent1"/>
                </a:solidFill>
              </a:rPr>
              <a:t>Описание флага</a:t>
            </a:r>
            <a:r>
              <a:rPr lang="ru-RU" sz="1400" b="1" dirty="0" smtClean="0">
                <a:solidFill>
                  <a:schemeClr val="accent1"/>
                </a:solidFill>
              </a:rPr>
              <a:t>: Зелёное </a:t>
            </a:r>
            <a:r>
              <a:rPr lang="ru-RU" sz="1400" b="1" dirty="0">
                <a:solidFill>
                  <a:schemeClr val="accent1"/>
                </a:solidFill>
              </a:rPr>
              <a:t>полотнище с отношением ширины к длине 2:3, на всю поверхность которого распространена композиция из герба района с заменой геральдического золота - желтым, а геральдического серебра - белым цветом. Оборотная сторона флага является зеркальным отображением его лицевой стороны. </a:t>
            </a:r>
            <a:endParaRPr lang="ru-RU" sz="1400" b="1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0754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599"/>
            <a:ext cx="8596668" cy="5132173"/>
          </a:xfrm>
        </p:spPr>
        <p:txBody>
          <a:bodyPr>
            <a:noAutofit/>
          </a:bodyPr>
          <a:lstStyle/>
          <a:p>
            <a:r>
              <a:rPr lang="ru-RU" sz="2000" dirty="0" err="1"/>
              <a:t>Сампурский</a:t>
            </a:r>
            <a:r>
              <a:rPr lang="ru-RU" sz="2000" dirty="0"/>
              <a:t> район образован 30 июля 1928 года. Его население составляло более 86 тысяч человек, а границы были значительно шире нынешних, в основном за счёт территорий, впоследствии отошедших в </a:t>
            </a:r>
            <a:r>
              <a:rPr lang="ru-RU" sz="2000" dirty="0">
                <a:hlinkClick r:id="rId2" tooltip="Знаменский район (Тамбовская область)"/>
              </a:rPr>
              <a:t>Знаменский</a:t>
            </a:r>
            <a:r>
              <a:rPr lang="ru-RU" sz="2000" dirty="0"/>
              <a:t>, </a:t>
            </a:r>
            <a:r>
              <a:rPr lang="ru-RU" sz="2000" dirty="0" err="1">
                <a:hlinkClick r:id="rId3" tooltip="Рассказовский район"/>
              </a:rPr>
              <a:t>Рассказовский</a:t>
            </a:r>
            <a:r>
              <a:rPr lang="ru-RU" sz="2000" dirty="0"/>
              <a:t> и </a:t>
            </a:r>
            <a:r>
              <a:rPr lang="ru-RU" sz="2000" dirty="0" err="1">
                <a:hlinkClick r:id="rId4" tooltip="Ржаксинский район"/>
              </a:rPr>
              <a:t>Ржаксинский</a:t>
            </a:r>
            <a:r>
              <a:rPr lang="ru-RU" sz="2000" dirty="0">
                <a:hlinkClick r:id="rId4" tooltip="Ржаксинский район"/>
              </a:rPr>
              <a:t> районы</a:t>
            </a:r>
            <a:r>
              <a:rPr lang="ru-RU" sz="2000" dirty="0"/>
              <a:t>.</a:t>
            </a:r>
            <a:br>
              <a:rPr lang="ru-RU" sz="2000" dirty="0"/>
            </a:br>
            <a:r>
              <a:rPr lang="ru-RU" sz="2000" dirty="0"/>
              <a:t>Сегодня же территория района составляет 1062 квадратных километра, в том числе более 90000 гектаров сельскохозяйственных угодий и около 800 гектаров лесных насаждений. На 1 января 2000 г. население района составило 17,6 тыс. человек занятых, главным образом, сельскохозяйственным производством. Главная река </a:t>
            </a:r>
            <a:r>
              <a:rPr lang="ru-RU" sz="2000" dirty="0" err="1"/>
              <a:t>Тамбовщины</a:t>
            </a:r>
            <a:r>
              <a:rPr lang="ru-RU" sz="2000" dirty="0"/>
              <a:t>, </a:t>
            </a:r>
            <a:r>
              <a:rPr lang="ru-RU" sz="2000" dirty="0" err="1">
                <a:hlinkClick r:id="rId5" tooltip="Цна (приток Мокши)"/>
              </a:rPr>
              <a:t>Цна</a:t>
            </a:r>
            <a:r>
              <a:rPr lang="ru-RU" sz="2000" dirty="0"/>
              <a:t>, берёт своё начало в </a:t>
            </a:r>
            <a:r>
              <a:rPr lang="ru-RU" sz="2000" dirty="0" err="1"/>
              <a:t>Сампурском</a:t>
            </a:r>
            <a:r>
              <a:rPr lang="ru-RU" sz="2000" dirty="0"/>
              <a:t> районе. Её истоки находятся возле сёл </a:t>
            </a:r>
            <a:r>
              <a:rPr lang="ru-RU" sz="2000" dirty="0" err="1"/>
              <a:t>Верхоценье</a:t>
            </a:r>
            <a:r>
              <a:rPr lang="ru-RU" sz="2000" dirty="0"/>
              <a:t> и </a:t>
            </a:r>
            <a:r>
              <a:rPr lang="ru-RU" sz="2000" dirty="0" err="1"/>
              <a:t>Бахарево</a:t>
            </a:r>
            <a:r>
              <a:rPr lang="ru-RU" sz="2000" dirty="0"/>
              <a:t>. Наиболее крупные сёла </a:t>
            </a:r>
            <a:r>
              <a:rPr lang="ru-RU" sz="2000" dirty="0" err="1">
                <a:hlinkClick r:id="rId6" tooltip="Сатинка"/>
              </a:rPr>
              <a:t>Сатинка</a:t>
            </a:r>
            <a:r>
              <a:rPr lang="ru-RU" sz="2000" dirty="0"/>
              <a:t>, </a:t>
            </a:r>
            <a:r>
              <a:rPr lang="ru-RU" sz="2000" dirty="0">
                <a:hlinkClick r:id="rId7" tooltip="Сампур"/>
              </a:rPr>
              <a:t>Сампур</a:t>
            </a:r>
            <a:r>
              <a:rPr lang="ru-RU" sz="2000" dirty="0"/>
              <a:t> и </a:t>
            </a:r>
            <a:r>
              <a:rPr lang="ru-RU" sz="2000" u="sng" dirty="0">
                <a:hlinkClick r:id="rId8" tooltip="Ивановка Тамбовская область (страница отсутствует)"/>
              </a:rPr>
              <a:t>Ивановка</a:t>
            </a:r>
            <a:r>
              <a:rPr lang="ru-RU" sz="2000" dirty="0"/>
              <a:t>.</a:t>
            </a:r>
            <a:br>
              <a:rPr lang="ru-RU" sz="2000" dirty="0"/>
            </a:br>
            <a:r>
              <a:rPr lang="ru-RU" sz="2000" dirty="0"/>
              <a:t>В 1981 году центр района из Сампура был перенесён в посёлок </a:t>
            </a:r>
            <a:r>
              <a:rPr lang="ru-RU" sz="2000" dirty="0" err="1"/>
              <a:t>Сатинка</a:t>
            </a:r>
            <a:r>
              <a:rPr lang="ru-RU" sz="2000" dirty="0"/>
              <a:t>, расположенный возле железнодорожной магистрали.</a:t>
            </a:r>
            <a:br>
              <a:rPr lang="ru-RU" sz="2000" dirty="0"/>
            </a:b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735812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Картинки по запросу фото сампурского район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0" name="Picture 6" descr="Картинки по запросу фото сампурского район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70773"/>
            <a:ext cx="3345157" cy="2230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Картинки по запросу фото сампурского района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1739" y="170773"/>
            <a:ext cx="2993511" cy="2245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Картинки по запросу фото сампурского района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6257" y="170773"/>
            <a:ext cx="5004659" cy="2230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Картинки по запросу фото сампурского района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40"/>
          <a:stretch/>
        </p:blipFill>
        <p:spPr bwMode="auto">
          <a:xfrm>
            <a:off x="460375" y="2874404"/>
            <a:ext cx="3345157" cy="2405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s://sat.tmb.muzkult.ru/media/2018/09/11/1217492162/image_image_57318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1" t="2275" r="1662" b="2233"/>
          <a:stretch/>
        </p:blipFill>
        <p:spPr bwMode="auto">
          <a:xfrm>
            <a:off x="4308389" y="2874404"/>
            <a:ext cx="5618205" cy="2792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50920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Картинки по запросу фото сампурского района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84"/>
          <a:stretch/>
        </p:blipFill>
        <p:spPr bwMode="auto">
          <a:xfrm>
            <a:off x="288325" y="172996"/>
            <a:ext cx="3970638" cy="2561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Картинки по запросу фото сампурского район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3804" y="172996"/>
            <a:ext cx="3799366" cy="2532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Картинки по запросу фото сампурского района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9" b="9676"/>
          <a:stretch/>
        </p:blipFill>
        <p:spPr bwMode="auto">
          <a:xfrm>
            <a:off x="8767414" y="172996"/>
            <a:ext cx="2386620" cy="2784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Картинки по запросу фото сампурского района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325" y="2990334"/>
            <a:ext cx="3890319" cy="2917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Картинки по запросу фото сампурского района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3804" y="2990334"/>
            <a:ext cx="4082758" cy="3062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00621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Картинки по запросу фото  школа сатинк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521" y="467926"/>
            <a:ext cx="3531290" cy="2036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Картинки по запросу фото  сампурская црб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977"/>
          <a:stretch/>
        </p:blipFill>
        <p:spPr bwMode="auto">
          <a:xfrm>
            <a:off x="4195795" y="467926"/>
            <a:ext cx="5005870" cy="2169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Картинки по запросу фото здания в сатинке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521" y="3006774"/>
            <a:ext cx="4233304" cy="2376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Картинки по запросу фото сатинки сампурский район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4507" y="3006774"/>
            <a:ext cx="3750053" cy="3138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7403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83741"/>
          </a:xfrm>
        </p:spPr>
        <p:txBody>
          <a:bodyPr/>
          <a:lstStyle/>
          <a:p>
            <a:pPr algn="ctr"/>
            <a:r>
              <a:rPr lang="ru-RU" dirty="0" smtClean="0"/>
              <a:t>Фестиваль «</a:t>
            </a:r>
            <a:r>
              <a:rPr lang="ru-RU" dirty="0" err="1" smtClean="0"/>
              <a:t>Кукарекино</a:t>
            </a:r>
            <a:r>
              <a:rPr lang="ru-RU" dirty="0" smtClean="0"/>
              <a:t>»</a:t>
            </a:r>
            <a:endParaRPr lang="ru-RU" dirty="0"/>
          </a:p>
        </p:txBody>
      </p:sp>
      <p:pic>
        <p:nvPicPr>
          <p:cNvPr id="4098" name="Picture 2" descr="Картинки по запросу фото кукарекино сампурский район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76"/>
          <a:stretch/>
        </p:blipFill>
        <p:spPr bwMode="auto">
          <a:xfrm>
            <a:off x="205945" y="1186250"/>
            <a:ext cx="2818457" cy="2297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Картинки по запросу фото кукарекино сампурский район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1481" y="1186250"/>
            <a:ext cx="3448410" cy="2297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6" descr="Картинки по запросу фото кукарекино сампурский район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4" name="Picture 8" descr="Картинки по запросу фото кукарекино сампурский район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6970" y="1186250"/>
            <a:ext cx="3438352" cy="229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Картинки по запросу фото кукарекино сампурский район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3791416"/>
            <a:ext cx="4594971" cy="2584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Картинки по запросу фото кукарекино сампурский район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4318" y="3791416"/>
            <a:ext cx="3579684" cy="2529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2041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Картинки по запросу фото где берет начало река цн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604" y="291089"/>
            <a:ext cx="4400121" cy="3300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Картинки по запросу фото природы сатинк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8629" y="291089"/>
            <a:ext cx="5872048" cy="3300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Картинки по запросу фото природы  сампурского района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8572" y="3675827"/>
            <a:ext cx="4664761" cy="3108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96155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90832"/>
          </a:xfrm>
        </p:spPr>
        <p:txBody>
          <a:bodyPr/>
          <a:lstStyle/>
          <a:p>
            <a:pPr algn="ctr"/>
            <a:r>
              <a:rPr lang="ru-RU" dirty="0" smtClean="0"/>
              <a:t>Н.С. </a:t>
            </a:r>
            <a:r>
              <a:rPr lang="ru-RU" dirty="0" err="1" smtClean="0"/>
              <a:t>Меркушова</a:t>
            </a:r>
            <a:r>
              <a:rPr lang="ru-RU" dirty="0" smtClean="0"/>
              <a:t> (поэтесса)</a:t>
            </a:r>
            <a:endParaRPr lang="ru-RU" dirty="0"/>
          </a:p>
        </p:txBody>
      </p:sp>
      <p:pic>
        <p:nvPicPr>
          <p:cNvPr id="6146" name="Picture 2" descr="Картинки по запросу фото Меркушов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990" y="1400432"/>
            <a:ext cx="4934465" cy="3704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568778" y="1885822"/>
            <a:ext cx="453904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ru-RU" sz="2400"/>
              <a:t>Опять стою на берегу</a:t>
            </a:r>
            <a:br>
              <a:rPr lang="ru-RU" sz="2400"/>
            </a:br>
            <a:r>
              <a:rPr lang="ru-RU" sz="2400"/>
              <a:t>Моей реки.</a:t>
            </a:r>
            <a:br>
              <a:rPr lang="ru-RU" sz="2400"/>
            </a:br>
            <a:r>
              <a:rPr lang="ru-RU" sz="2400"/>
              <a:t/>
            </a:r>
            <a:br>
              <a:rPr lang="ru-RU" sz="2400"/>
            </a:br>
            <a:r>
              <a:rPr lang="ru-RU" sz="2400"/>
              <a:t>Налюбоваться не могу</a:t>
            </a:r>
            <a:br>
              <a:rPr lang="ru-RU" sz="2400"/>
            </a:br>
            <a:r>
              <a:rPr lang="ru-RU" sz="2400"/>
              <a:t>На тростники,</a:t>
            </a:r>
            <a:br>
              <a:rPr lang="ru-RU" sz="2400"/>
            </a:br>
            <a:r>
              <a:rPr lang="ru-RU" sz="2400"/>
              <a:t/>
            </a:r>
            <a:br>
              <a:rPr lang="ru-RU" sz="2400"/>
            </a:br>
            <a:r>
              <a:rPr lang="ru-RU" sz="2400"/>
              <a:t>На стрекозиный пилотаж,</a:t>
            </a:r>
            <a:br>
              <a:rPr lang="ru-RU" sz="2400"/>
            </a:br>
            <a:r>
              <a:rPr lang="ru-RU" sz="2400"/>
              <a:t>На лёт стрижей.</a:t>
            </a:r>
            <a:br>
              <a:rPr lang="ru-RU" sz="2400"/>
            </a:br>
            <a:r>
              <a:rPr lang="ru-RU" sz="2400"/>
              <a:t/>
            </a:r>
            <a:br>
              <a:rPr lang="ru-RU" sz="2400"/>
            </a:br>
            <a:r>
              <a:rPr lang="ru-RU" sz="2400"/>
              <a:t>Очаровательный пейзаж</a:t>
            </a:r>
            <a:br>
              <a:rPr lang="ru-RU" sz="2400"/>
            </a:br>
            <a:r>
              <a:rPr lang="ru-RU" sz="2400"/>
              <a:t>Земли моей.</a:t>
            </a:r>
            <a:br>
              <a:rPr lang="ru-RU" sz="2400"/>
            </a:br>
            <a:endParaRPr lang="ru-RU" sz="2400"/>
          </a:p>
          <a:p>
            <a:r>
              <a:rPr lang="ru-RU" sz="2400"/>
              <a:t/>
            </a:r>
            <a:br>
              <a:rPr lang="ru-RU" sz="2400"/>
            </a:br>
            <a:endParaRPr lang="ru-RU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1268049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108</TotalTime>
  <Words>106</Words>
  <Application>Microsoft Office PowerPoint</Application>
  <PresentationFormat>Широкоэкранный</PresentationFormat>
  <Paragraphs>10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Trebuchet MS</vt:lpstr>
      <vt:lpstr>Wingdings 3</vt:lpstr>
      <vt:lpstr>Грань</vt:lpstr>
      <vt:lpstr>Наш родной Сампурский район</vt:lpstr>
      <vt:lpstr>ГЕРБ САМПУРСКОГО РАЙОНА  Геральдическое описание: В зелёном поле – вогнутый и на концах уширенный серебряный тройной столб, продетый в золотое кольцо (вверху – поверх, внизу – позади кольца); поле в просветах столба – лазоревое; по сторонам всё сопровождено двумя обращёнными к кольцу золотыми пчёлами с серебряными крыльями. Щит увенчан муниципальной короной установленного образца.</vt:lpstr>
      <vt:lpstr>Сампурский район образован 30 июля 1928 года. Его население составляло более 86 тысяч человек, а границы были значительно шире нынешних, в основном за счёт территорий, впоследствии отошедших в Знаменский, Рассказовский и Ржаксинский районы. Сегодня же территория района составляет 1062 квадратных километра, в том числе более 90000 гектаров сельскохозяйственных угодий и около 800 гектаров лесных насаждений. На 1 января 2000 г. население района составило 17,6 тыс. человек занятых, главным образом, сельскохозяйственным производством. Главная река Тамбовщины, Цна, берёт своё начало в Сампурском районе. Её истоки находятся возле сёл Верхоценье и Бахарево. Наиболее крупные сёла Сатинка, Сампур и Ивановка. В 1981 году центр района из Сампура был перенесён в посёлок Сатинка, расположенный возле железнодорожной магистрали. </vt:lpstr>
      <vt:lpstr>Презентация PowerPoint</vt:lpstr>
      <vt:lpstr>Презентация PowerPoint</vt:lpstr>
      <vt:lpstr>Презентация PowerPoint</vt:lpstr>
      <vt:lpstr>Фестиваль «Кукарекино»</vt:lpstr>
      <vt:lpstr>Презентация PowerPoint</vt:lpstr>
      <vt:lpstr>Н.С. Меркушова (поэтесса)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Сампурский район</dc:title>
  <dc:creator>User</dc:creator>
  <cp:lastModifiedBy>User</cp:lastModifiedBy>
  <cp:revision>14</cp:revision>
  <dcterms:created xsi:type="dcterms:W3CDTF">2019-10-20T13:01:01Z</dcterms:created>
  <dcterms:modified xsi:type="dcterms:W3CDTF">2021-02-08T21:04:45Z</dcterms:modified>
</cp:coreProperties>
</file>